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Assistant"/>
      <p:regular r:id="rId27"/>
      <p:bold r:id="rId28"/>
    </p:embeddedFont>
    <p:embeddedFont>
      <p:font typeface="Exo 2"/>
      <p:regular r:id="rId29"/>
      <p:bold r:id="rId30"/>
      <p:italic r:id="rId31"/>
      <p:boldItalic r:id="rId32"/>
    </p:embeddedFont>
    <p:embeddedFont>
      <p:font typeface="Lexend Dec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02C4FF-F4D7-4DF3-9D40-83C42F212EDE}">
  <a:tblStyle styleId="{CF02C4FF-F4D7-4DF3-9D40-83C42F212ED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F063F44-C6C4-402F-9556-B03169D80007}"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ssistant-bold.fntdata"/><Relationship Id="rId27" Type="http://schemas.openxmlformats.org/officeDocument/2006/relationships/font" Target="fonts/Assistan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xo2-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xo2-italic.fntdata"/><Relationship Id="rId30" Type="http://schemas.openxmlformats.org/officeDocument/2006/relationships/font" Target="fonts/Exo2-bold.fntdata"/><Relationship Id="rId11" Type="http://schemas.openxmlformats.org/officeDocument/2006/relationships/slide" Target="slides/slide6.xml"/><Relationship Id="rId33" Type="http://schemas.openxmlformats.org/officeDocument/2006/relationships/font" Target="fonts/LexendDeca-regular.fntdata"/><Relationship Id="rId10" Type="http://schemas.openxmlformats.org/officeDocument/2006/relationships/slide" Target="slides/slide5.xml"/><Relationship Id="rId32" Type="http://schemas.openxmlformats.org/officeDocument/2006/relationships/font" Target="fonts/Exo2-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LexendDec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0dc9bed6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0dc9bed6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Вот на этом же слайде наши имена + ссылка на трелло</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Теперь доска общедоступная: https://trello.com/b/Pok7DCwp/%D0%B3%D0%B5%D0%BD%D0%B5%D1%80%D0%B0%D1%86%D0%B8%D1%8F-%D0%BA%D0%BE%D1%80%D0%BE%D1%82%D0%BA%D0%B8%D1%85-%D0%B8%D1%81%D1%82%D0%BE%D1%80%D0%B8%D0%B9-%D0%BE%D0%B1-%D0%BE%D0%B4%D0%BD%D0%BE%D0%B9-%D0%BF%D0%B5%D1%80%D1%81%D0%BE%D0%BD%D0%B0%D0%BB%D0%B8%D0%B8</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dc9bed62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dc9bed62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0c0bcfa1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0c0bcfa1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0dc9bed62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0dc9bed62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0dc9bed62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0dc9bed62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The film deals with the relationships among four men in a Japanese prisoner of war camp during the Second World War &amp;mdash; Major Jack Celliers (Bowie), a rebellious South African with a guilty secret from his youth; Captain Yonoi (Sakamoto), the young camp commandant; Lieutenant Colonel John Lawrence (Conti), a British officer who has lived in Japan and speaks Japanese fluently; and Sergeant Hara (Takeshi), who is seemingly brutal and yet humane in some ways and with whom Lawrence develops a peculiar friendship.</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Just as Celliers is tormented with guilt, Yonoi is haunted with shame.</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Having been posted to Manchuria previously, he was unable to be in Tokyo with his Army comrades, the "Shining Young Officers" of Japan's February 26 Incident, a 1936 military coup d'état.</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When the coup failed, the young army officers were executed.</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Yonoi regrets not being able to share their patriotic sacrifice.</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Jack Celliers had betrayed his younger brother while the two of them were attending boarding school in South Africa.</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Although Celliers confesses this only to Lawrence, Captain Yonoi senses in Celliers a kindred spirit.</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He wants to replace British RAAF Group Captain Hicksley (the ranking Allied officer and prisoner representative) with Celliers as the spokesman for the prisoners.</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As Celliers is interned in the camp, Yonoi seems to develop a homoerotic fixation with him, often asking Hara about him, silently visiting him in the small hours when Celliers is confined.</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However, later on, Yonoi becomes enraged by Celliers' behaviour and has him and Lawrence thrown into the punishment cells under the charge of possessing a radio.</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Celliers, who is known by the nickname of "Strafer" Jack (a strafer is a "soldier's soldier"), instigates a small number of rebellious actions, one of which is supplying the men with food after their rations have been suspended for two days for their actions during a seppuku of a Korean guard, which Yonoi deems as "spiritually lazy".</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Yonoi's batman (personal servant) suspects the mental hold that Celliers has on Yonoi so he tries to kill Celliers but fails in the attempt.</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Celliers manages to escape his cell and rescues Lawrence, only to be thwarted by Yonoi unexpectedly.</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Yonoi challenges Celliers to single combat saying "If you defeat me, you will be free" but Celliers refuses, thrusting his prior assailant's bayonet into the sand.</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Yonoi's batman then commits seppuku in atonement after urging Yonoi to kill Celliers before Celliers can destroy Yonoi.</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A transmission radio is later discovered in the possession of the POWs by the Japanese when Celliers deliberately broke the ration suspension, with Celliers and Lawrence forced to take the blame.</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Thrown into nearby holding cells, the two men reminiscence about their pasts before their planned execution.</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During Christmas Eve, a drunken Sergeant Hara orders both Celliers and Lawrence to be brought to him.</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Hara then tells them that he is playing "Santa Claus," and orders for their release due to another prisoner confessing to having been responsible for the radio.</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As the men leave, he then calls out for the first time in English, "Merry Christmas, Lawrence.</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  Although Yonoi was shocked at Sergeant Hara's release of both Celliers and Lawrence, Sergeant Hara is only mildly reprimanded by Yonoi for exceeding his authority and was to be redeployed elsewhere (with some of the prisoners) to oversee the construction of an airstrip.</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Hicksley, constantly worried that Yonoi wanted to replace him as the POW camp commander then demanded an explanation.</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Furious that Hicksley pressed for an answer (and at the same time consistently denying Yonoi the information that he seeks), the whole camp is paraded on Yonoi's order.</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All prisoners are prompted to form lines outside the barracks, including sick and moribund ones.</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The climax of the film is reached when Yonoi is ready to kill the POW's commander for not having all the men present for parade.</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Celliers breaks the rank and walks decisively in Yonoi's direction, between him and the man about to be executed and ends up resolutely kissing Yonoi on each cheek with a straight face.</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This is an unbearable offence to Yonoi's bushido honor code; he reaches out for his katana against Celliers, only to collapse under the conflicting feelings of vindicating himself from the offence suffered in front of his troops and his own feelings for Celliers.</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Celliers is then attacked and beaten up by the Japanese soldiers.</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Captain Yonoi himself is then due to be redeployed and his successor who declares that "he is not as sentimental as Captain Yonoi" immediately has Celliers buried in the ground up to his neck as a means of punishment and then left to die.</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Captain Yonoi goes to Celliers when there is no one around and cuts a lock of hair.</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He then pays his respects and leaves, and Celliers dies shortly afterwards.</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In 1946, four years later, Lawrence visits Sergeant Hara, who has now been imprisoned by the Allied forces.</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Hara has learned to speak English while in captivity and reveals that he is going to be executed the next day for war crimes, stating that he is not afraid to die, but doesn't understand how his actions were any different from those of any other soldier.</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Lawrence tells him that Yonoi had given him a lock of Celliers' hair and told him to take it to his village in Japan, where he should place it in a shrine.</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Hara reminisces about Celliers and Yonoi.</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It is revealed that Yonoi himself was executed just before the war ended.</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Hara reminisces about that Christmas Eve and both are very much amused.</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The two bid each other farewell for the last time and just before Lawrence leaves, Hara calls out again, "Merry Christmas.</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Merry Christmas, mr Lawrence.</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rPr lang="en" sz="1000">
                <a:solidFill>
                  <a:schemeClr val="dk1"/>
                </a:solidFill>
                <a:latin typeface="Exo 2"/>
                <a:ea typeface="Exo 2"/>
                <a:cs typeface="Exo 2"/>
                <a:sym typeface="Exo 2"/>
              </a:rPr>
              <a:t>".</a:t>
            </a:r>
            <a:endParaRPr sz="1000">
              <a:solidFill>
                <a:schemeClr val="dk1"/>
              </a:solidFill>
              <a:latin typeface="Exo 2"/>
              <a:ea typeface="Exo 2"/>
              <a:cs typeface="Exo 2"/>
              <a:sym typeface="Exo 2"/>
            </a:endParaRPr>
          </a:p>
          <a:p>
            <a:pPr indent="0" lvl="0" marL="0" rtl="0" algn="l">
              <a:spcBef>
                <a:spcPts val="0"/>
              </a:spcBef>
              <a:spcAft>
                <a:spcPts val="0"/>
              </a:spcAft>
              <a:buClr>
                <a:schemeClr val="dk1"/>
              </a:buClr>
              <a:buSzPts val="1100"/>
              <a:buFont typeface="Arial"/>
              <a:buNone/>
            </a:pPr>
            <a:r>
              <a:t/>
            </a:r>
            <a:endParaRPr sz="1000">
              <a:solidFill>
                <a:schemeClr val="dk1"/>
              </a:solidFill>
              <a:latin typeface="Exo 2"/>
              <a:ea typeface="Exo 2"/>
              <a:cs typeface="Exo 2"/>
              <a:sym typeface="Exo 2"/>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0dc9bed62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0dc9bed62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0c0bcfa1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0c0bcfa1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0dc9bed62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0dc9bed62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dc9bed62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dc9bed62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Общее качество = естественность языка, грамматичность предложений, соответствие здравому смыслу, последовательность.</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0dc9bed62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0dc9bed62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dc9bed62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dc9bed62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dc9bed62c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dc9bed62c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0d20007d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0d20007d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0d20007d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0d20007d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0dc9bed62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0dc9bed62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dc9bed62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dc9bed62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06d0410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06d0410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106d0410a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106d0410a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dc9bed62c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dc9bed62c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0c0bcfa1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0c0bcfa1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0dc9bed62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0dc9bed62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s://slack-redir.net/link?url=https%3A%2F%2Fwww.freepik.com%2F" TargetMode="External"/><Relationship Id="rId6" Type="http://schemas.openxmlformats.org/officeDocument/2006/relationships/hyperlink" Target="https://slack-redir.net/link?url=https%3A%2F%2Fstories.freepik.com%2F"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72075" y="1343675"/>
            <a:ext cx="4041900" cy="17970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5200"/>
              <a:buNone/>
              <a:defRPr b="1" sz="50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0" name="Google Shape;10;p2"/>
          <p:cNvSpPr txBox="1"/>
          <p:nvPr>
            <p:ph idx="1" type="subTitle"/>
          </p:nvPr>
        </p:nvSpPr>
        <p:spPr>
          <a:xfrm>
            <a:off x="1172075" y="3222175"/>
            <a:ext cx="3399900" cy="665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FFFFFF"/>
              </a:buClr>
              <a:buSzPts val="2800"/>
              <a:buNone/>
              <a:defRPr sz="2200">
                <a:solidFill>
                  <a:srgbClr val="FFFFFF"/>
                </a:solidFill>
                <a:latin typeface="Assistant"/>
                <a:ea typeface="Assistant"/>
                <a:cs typeface="Assistant"/>
                <a:sym typeface="Assistant"/>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1"/>
          <p:cNvSpPr txBox="1"/>
          <p:nvPr>
            <p:ph type="title"/>
          </p:nvPr>
        </p:nvSpPr>
        <p:spPr>
          <a:xfrm>
            <a:off x="4572000" y="540000"/>
            <a:ext cx="3858300" cy="477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3" name="Google Shape;53;p11"/>
          <p:cNvSpPr txBox="1"/>
          <p:nvPr>
            <p:ph idx="2" type="title"/>
          </p:nvPr>
        </p:nvSpPr>
        <p:spPr>
          <a:xfrm>
            <a:off x="6595950" y="3153263"/>
            <a:ext cx="1198800" cy="341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0"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4" name="Google Shape;54;p11"/>
          <p:cNvSpPr txBox="1"/>
          <p:nvPr>
            <p:ph idx="3" type="title"/>
          </p:nvPr>
        </p:nvSpPr>
        <p:spPr>
          <a:xfrm>
            <a:off x="1349250" y="3153263"/>
            <a:ext cx="1198800" cy="341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0"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5" name="Google Shape;55;p11"/>
          <p:cNvSpPr txBox="1"/>
          <p:nvPr>
            <p:ph idx="4" type="title"/>
          </p:nvPr>
        </p:nvSpPr>
        <p:spPr>
          <a:xfrm>
            <a:off x="3972588" y="3153263"/>
            <a:ext cx="1198800" cy="341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0"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6" name="Google Shape;56;p11"/>
          <p:cNvSpPr txBox="1"/>
          <p:nvPr>
            <p:ph idx="5" type="title"/>
          </p:nvPr>
        </p:nvSpPr>
        <p:spPr>
          <a:xfrm>
            <a:off x="6199350" y="3611400"/>
            <a:ext cx="1992000" cy="9921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0"/>
              </a:spcBef>
              <a:spcAft>
                <a:spcPts val="0"/>
              </a:spcAft>
              <a:buSzPts val="1600"/>
              <a:buNone/>
              <a:defRPr sz="1600">
                <a:latin typeface="Assistant"/>
                <a:ea typeface="Assistant"/>
                <a:cs typeface="Assistant"/>
                <a:sym typeface="Assistant"/>
              </a:defRPr>
            </a:lvl2pPr>
            <a:lvl3pPr lvl="2" rtl="0" algn="ctr">
              <a:spcBef>
                <a:spcPts val="0"/>
              </a:spcBef>
              <a:spcAft>
                <a:spcPts val="0"/>
              </a:spcAft>
              <a:buSzPts val="1600"/>
              <a:buNone/>
              <a:defRPr sz="1600">
                <a:latin typeface="Assistant"/>
                <a:ea typeface="Assistant"/>
                <a:cs typeface="Assistant"/>
                <a:sym typeface="Assistant"/>
              </a:defRPr>
            </a:lvl3pPr>
            <a:lvl4pPr lvl="3" rtl="0" algn="ctr">
              <a:spcBef>
                <a:spcPts val="0"/>
              </a:spcBef>
              <a:spcAft>
                <a:spcPts val="0"/>
              </a:spcAft>
              <a:buSzPts val="1600"/>
              <a:buNone/>
              <a:defRPr sz="1600">
                <a:latin typeface="Assistant"/>
                <a:ea typeface="Assistant"/>
                <a:cs typeface="Assistant"/>
                <a:sym typeface="Assistant"/>
              </a:defRPr>
            </a:lvl4pPr>
            <a:lvl5pPr lvl="4" rtl="0" algn="ctr">
              <a:spcBef>
                <a:spcPts val="0"/>
              </a:spcBef>
              <a:spcAft>
                <a:spcPts val="0"/>
              </a:spcAft>
              <a:buSzPts val="1600"/>
              <a:buNone/>
              <a:defRPr sz="1600">
                <a:latin typeface="Assistant"/>
                <a:ea typeface="Assistant"/>
                <a:cs typeface="Assistant"/>
                <a:sym typeface="Assistant"/>
              </a:defRPr>
            </a:lvl5pPr>
            <a:lvl6pPr lvl="5" rtl="0" algn="ctr">
              <a:spcBef>
                <a:spcPts val="0"/>
              </a:spcBef>
              <a:spcAft>
                <a:spcPts val="0"/>
              </a:spcAft>
              <a:buSzPts val="1600"/>
              <a:buNone/>
              <a:defRPr sz="1600">
                <a:latin typeface="Assistant"/>
                <a:ea typeface="Assistant"/>
                <a:cs typeface="Assistant"/>
                <a:sym typeface="Assistant"/>
              </a:defRPr>
            </a:lvl6pPr>
            <a:lvl7pPr lvl="6" rtl="0" algn="ctr">
              <a:spcBef>
                <a:spcPts val="0"/>
              </a:spcBef>
              <a:spcAft>
                <a:spcPts val="0"/>
              </a:spcAft>
              <a:buSzPts val="1600"/>
              <a:buNone/>
              <a:defRPr sz="1600">
                <a:latin typeface="Assistant"/>
                <a:ea typeface="Assistant"/>
                <a:cs typeface="Assistant"/>
                <a:sym typeface="Assistant"/>
              </a:defRPr>
            </a:lvl7pPr>
            <a:lvl8pPr lvl="7" rtl="0" algn="ctr">
              <a:spcBef>
                <a:spcPts val="0"/>
              </a:spcBef>
              <a:spcAft>
                <a:spcPts val="0"/>
              </a:spcAft>
              <a:buSzPts val="1600"/>
              <a:buNone/>
              <a:defRPr sz="1600">
                <a:latin typeface="Assistant"/>
                <a:ea typeface="Assistant"/>
                <a:cs typeface="Assistant"/>
                <a:sym typeface="Assistant"/>
              </a:defRPr>
            </a:lvl8pPr>
            <a:lvl9pPr lvl="8" rtl="0" algn="ctr">
              <a:spcBef>
                <a:spcPts val="0"/>
              </a:spcBef>
              <a:spcAft>
                <a:spcPts val="0"/>
              </a:spcAft>
              <a:buSzPts val="1600"/>
              <a:buNone/>
              <a:defRPr sz="1600">
                <a:latin typeface="Assistant"/>
                <a:ea typeface="Assistant"/>
                <a:cs typeface="Assistant"/>
                <a:sym typeface="Assistant"/>
              </a:defRPr>
            </a:lvl9pPr>
          </a:lstStyle>
          <a:p/>
        </p:txBody>
      </p:sp>
      <p:sp>
        <p:nvSpPr>
          <p:cNvPr id="57" name="Google Shape;57;p11"/>
          <p:cNvSpPr txBox="1"/>
          <p:nvPr>
            <p:ph idx="6" type="title"/>
          </p:nvPr>
        </p:nvSpPr>
        <p:spPr>
          <a:xfrm>
            <a:off x="3576000" y="3611400"/>
            <a:ext cx="1992000" cy="9921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0"/>
              </a:spcBef>
              <a:spcAft>
                <a:spcPts val="0"/>
              </a:spcAft>
              <a:buSzPts val="1600"/>
              <a:buNone/>
              <a:defRPr sz="1600">
                <a:latin typeface="Assistant"/>
                <a:ea typeface="Assistant"/>
                <a:cs typeface="Assistant"/>
                <a:sym typeface="Assistant"/>
              </a:defRPr>
            </a:lvl2pPr>
            <a:lvl3pPr lvl="2" rtl="0" algn="ctr">
              <a:spcBef>
                <a:spcPts val="0"/>
              </a:spcBef>
              <a:spcAft>
                <a:spcPts val="0"/>
              </a:spcAft>
              <a:buSzPts val="1600"/>
              <a:buNone/>
              <a:defRPr sz="1600">
                <a:latin typeface="Assistant"/>
                <a:ea typeface="Assistant"/>
                <a:cs typeface="Assistant"/>
                <a:sym typeface="Assistant"/>
              </a:defRPr>
            </a:lvl3pPr>
            <a:lvl4pPr lvl="3" rtl="0" algn="ctr">
              <a:spcBef>
                <a:spcPts val="0"/>
              </a:spcBef>
              <a:spcAft>
                <a:spcPts val="0"/>
              </a:spcAft>
              <a:buSzPts val="1600"/>
              <a:buNone/>
              <a:defRPr sz="1600">
                <a:latin typeface="Assistant"/>
                <a:ea typeface="Assistant"/>
                <a:cs typeface="Assistant"/>
                <a:sym typeface="Assistant"/>
              </a:defRPr>
            </a:lvl4pPr>
            <a:lvl5pPr lvl="4" rtl="0" algn="ctr">
              <a:spcBef>
                <a:spcPts val="0"/>
              </a:spcBef>
              <a:spcAft>
                <a:spcPts val="0"/>
              </a:spcAft>
              <a:buSzPts val="1600"/>
              <a:buNone/>
              <a:defRPr sz="1600">
                <a:latin typeface="Assistant"/>
                <a:ea typeface="Assistant"/>
                <a:cs typeface="Assistant"/>
                <a:sym typeface="Assistant"/>
              </a:defRPr>
            </a:lvl5pPr>
            <a:lvl6pPr lvl="5" rtl="0" algn="ctr">
              <a:spcBef>
                <a:spcPts val="0"/>
              </a:spcBef>
              <a:spcAft>
                <a:spcPts val="0"/>
              </a:spcAft>
              <a:buSzPts val="1600"/>
              <a:buNone/>
              <a:defRPr sz="1600">
                <a:latin typeface="Assistant"/>
                <a:ea typeface="Assistant"/>
                <a:cs typeface="Assistant"/>
                <a:sym typeface="Assistant"/>
              </a:defRPr>
            </a:lvl6pPr>
            <a:lvl7pPr lvl="6" rtl="0" algn="ctr">
              <a:spcBef>
                <a:spcPts val="0"/>
              </a:spcBef>
              <a:spcAft>
                <a:spcPts val="0"/>
              </a:spcAft>
              <a:buSzPts val="1600"/>
              <a:buNone/>
              <a:defRPr sz="1600">
                <a:latin typeface="Assistant"/>
                <a:ea typeface="Assistant"/>
                <a:cs typeface="Assistant"/>
                <a:sym typeface="Assistant"/>
              </a:defRPr>
            </a:lvl7pPr>
            <a:lvl8pPr lvl="7" rtl="0" algn="ctr">
              <a:spcBef>
                <a:spcPts val="0"/>
              </a:spcBef>
              <a:spcAft>
                <a:spcPts val="0"/>
              </a:spcAft>
              <a:buSzPts val="1600"/>
              <a:buNone/>
              <a:defRPr sz="1600">
                <a:latin typeface="Assistant"/>
                <a:ea typeface="Assistant"/>
                <a:cs typeface="Assistant"/>
                <a:sym typeface="Assistant"/>
              </a:defRPr>
            </a:lvl8pPr>
            <a:lvl9pPr lvl="8" rtl="0" algn="ctr">
              <a:spcBef>
                <a:spcPts val="0"/>
              </a:spcBef>
              <a:spcAft>
                <a:spcPts val="0"/>
              </a:spcAft>
              <a:buSzPts val="1600"/>
              <a:buNone/>
              <a:defRPr sz="1600">
                <a:latin typeface="Assistant"/>
                <a:ea typeface="Assistant"/>
                <a:cs typeface="Assistant"/>
                <a:sym typeface="Assistant"/>
              </a:defRPr>
            </a:lvl9pPr>
          </a:lstStyle>
          <a:p/>
        </p:txBody>
      </p:sp>
      <p:sp>
        <p:nvSpPr>
          <p:cNvPr id="58" name="Google Shape;58;p11"/>
          <p:cNvSpPr txBox="1"/>
          <p:nvPr>
            <p:ph idx="7" type="title"/>
          </p:nvPr>
        </p:nvSpPr>
        <p:spPr>
          <a:xfrm>
            <a:off x="952650" y="3611400"/>
            <a:ext cx="1992000" cy="9921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0"/>
              </a:spcBef>
              <a:spcAft>
                <a:spcPts val="0"/>
              </a:spcAft>
              <a:buSzPts val="1600"/>
              <a:buNone/>
              <a:defRPr sz="1600">
                <a:latin typeface="Assistant"/>
                <a:ea typeface="Assistant"/>
                <a:cs typeface="Assistant"/>
                <a:sym typeface="Assistant"/>
              </a:defRPr>
            </a:lvl2pPr>
            <a:lvl3pPr lvl="2" rtl="0" algn="ctr">
              <a:spcBef>
                <a:spcPts val="0"/>
              </a:spcBef>
              <a:spcAft>
                <a:spcPts val="0"/>
              </a:spcAft>
              <a:buSzPts val="1600"/>
              <a:buNone/>
              <a:defRPr sz="1600">
                <a:latin typeface="Assistant"/>
                <a:ea typeface="Assistant"/>
                <a:cs typeface="Assistant"/>
                <a:sym typeface="Assistant"/>
              </a:defRPr>
            </a:lvl3pPr>
            <a:lvl4pPr lvl="3" rtl="0" algn="ctr">
              <a:spcBef>
                <a:spcPts val="0"/>
              </a:spcBef>
              <a:spcAft>
                <a:spcPts val="0"/>
              </a:spcAft>
              <a:buSzPts val="1600"/>
              <a:buNone/>
              <a:defRPr sz="1600">
                <a:latin typeface="Assistant"/>
                <a:ea typeface="Assistant"/>
                <a:cs typeface="Assistant"/>
                <a:sym typeface="Assistant"/>
              </a:defRPr>
            </a:lvl4pPr>
            <a:lvl5pPr lvl="4" rtl="0" algn="ctr">
              <a:spcBef>
                <a:spcPts val="0"/>
              </a:spcBef>
              <a:spcAft>
                <a:spcPts val="0"/>
              </a:spcAft>
              <a:buSzPts val="1600"/>
              <a:buNone/>
              <a:defRPr sz="1600">
                <a:latin typeface="Assistant"/>
                <a:ea typeface="Assistant"/>
                <a:cs typeface="Assistant"/>
                <a:sym typeface="Assistant"/>
              </a:defRPr>
            </a:lvl5pPr>
            <a:lvl6pPr lvl="5" rtl="0" algn="ctr">
              <a:spcBef>
                <a:spcPts val="0"/>
              </a:spcBef>
              <a:spcAft>
                <a:spcPts val="0"/>
              </a:spcAft>
              <a:buSzPts val="1600"/>
              <a:buNone/>
              <a:defRPr sz="1600">
                <a:latin typeface="Assistant"/>
                <a:ea typeface="Assistant"/>
                <a:cs typeface="Assistant"/>
                <a:sym typeface="Assistant"/>
              </a:defRPr>
            </a:lvl6pPr>
            <a:lvl7pPr lvl="6" rtl="0" algn="ctr">
              <a:spcBef>
                <a:spcPts val="0"/>
              </a:spcBef>
              <a:spcAft>
                <a:spcPts val="0"/>
              </a:spcAft>
              <a:buSzPts val="1600"/>
              <a:buNone/>
              <a:defRPr sz="1600">
                <a:latin typeface="Assistant"/>
                <a:ea typeface="Assistant"/>
                <a:cs typeface="Assistant"/>
                <a:sym typeface="Assistant"/>
              </a:defRPr>
            </a:lvl7pPr>
            <a:lvl8pPr lvl="7" rtl="0" algn="ctr">
              <a:spcBef>
                <a:spcPts val="0"/>
              </a:spcBef>
              <a:spcAft>
                <a:spcPts val="0"/>
              </a:spcAft>
              <a:buSzPts val="1600"/>
              <a:buNone/>
              <a:defRPr sz="1600">
                <a:latin typeface="Assistant"/>
                <a:ea typeface="Assistant"/>
                <a:cs typeface="Assistant"/>
                <a:sym typeface="Assistant"/>
              </a:defRPr>
            </a:lvl8pPr>
            <a:lvl9pPr lvl="8" rtl="0" algn="ctr">
              <a:spcBef>
                <a:spcPts val="0"/>
              </a:spcBef>
              <a:spcAft>
                <a:spcPts val="0"/>
              </a:spcAft>
              <a:buSzPts val="1600"/>
              <a:buNone/>
              <a:defRPr sz="1600">
                <a:latin typeface="Assistant"/>
                <a:ea typeface="Assistant"/>
                <a:cs typeface="Assistant"/>
                <a:sym typeface="Assistant"/>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5">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2"/>
          <p:cNvSpPr txBox="1"/>
          <p:nvPr>
            <p:ph type="ctrTitle"/>
          </p:nvPr>
        </p:nvSpPr>
        <p:spPr>
          <a:xfrm>
            <a:off x="4931400" y="681813"/>
            <a:ext cx="3492600" cy="2682300"/>
          </a:xfrm>
          <a:prstGeom prst="rect">
            <a:avLst/>
          </a:prstGeom>
        </p:spPr>
        <p:txBody>
          <a:bodyPr anchorCtr="0" anchor="ctr" bIns="0" lIns="0" spcFirstLastPara="1" rIns="0" wrap="square" tIns="0">
            <a:noAutofit/>
          </a:bodyPr>
          <a:lstStyle>
            <a:lvl1pPr lvl="0" rtl="0" algn="r">
              <a:spcBef>
                <a:spcPts val="0"/>
              </a:spcBef>
              <a:spcAft>
                <a:spcPts val="0"/>
              </a:spcAft>
              <a:buClr>
                <a:srgbClr val="FFFFFF"/>
              </a:buClr>
              <a:buSzPts val="5200"/>
              <a:buNone/>
              <a:defRPr b="1" sz="40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61" name="Google Shape;61;p12"/>
          <p:cNvSpPr txBox="1"/>
          <p:nvPr>
            <p:ph idx="1" type="subTitle"/>
          </p:nvPr>
        </p:nvSpPr>
        <p:spPr>
          <a:xfrm>
            <a:off x="5024100" y="3517275"/>
            <a:ext cx="3399900" cy="9444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Clr>
                <a:srgbClr val="FFFFFF"/>
              </a:buClr>
              <a:buSzPts val="2800"/>
              <a:buNone/>
              <a:defRPr sz="2000">
                <a:solidFill>
                  <a:srgbClr val="FFFFFF"/>
                </a:solidFill>
                <a:latin typeface="Assistant"/>
                <a:ea typeface="Assistant"/>
                <a:cs typeface="Assistant"/>
                <a:sym typeface="Assistant"/>
              </a:defRPr>
            </a:lvl1pPr>
            <a:lvl2pPr lvl="1" rtl="0" algn="ctr">
              <a:lnSpc>
                <a:spcPct val="100000"/>
              </a:lnSpc>
              <a:spcBef>
                <a:spcPts val="0"/>
              </a:spcBef>
              <a:spcAft>
                <a:spcPts val="0"/>
              </a:spcAft>
              <a:buClr>
                <a:srgbClr val="FFFFFF"/>
              </a:buClr>
              <a:buSzPts val="2800"/>
              <a:buNone/>
              <a:defRPr sz="2800">
                <a:solidFill>
                  <a:srgbClr val="FFFFFF"/>
                </a:solidFill>
              </a:defRPr>
            </a:lvl2pPr>
            <a:lvl3pPr lvl="2" rtl="0" algn="ctr">
              <a:lnSpc>
                <a:spcPct val="100000"/>
              </a:lnSpc>
              <a:spcBef>
                <a:spcPts val="0"/>
              </a:spcBef>
              <a:spcAft>
                <a:spcPts val="0"/>
              </a:spcAft>
              <a:buClr>
                <a:srgbClr val="FFFFFF"/>
              </a:buClr>
              <a:buSzPts val="2800"/>
              <a:buNone/>
              <a:defRPr sz="2800">
                <a:solidFill>
                  <a:srgbClr val="FFFFFF"/>
                </a:solidFill>
              </a:defRPr>
            </a:lvl3pPr>
            <a:lvl4pPr lvl="3" rtl="0" algn="ctr">
              <a:lnSpc>
                <a:spcPct val="100000"/>
              </a:lnSpc>
              <a:spcBef>
                <a:spcPts val="0"/>
              </a:spcBef>
              <a:spcAft>
                <a:spcPts val="0"/>
              </a:spcAft>
              <a:buClr>
                <a:srgbClr val="FFFFFF"/>
              </a:buClr>
              <a:buSzPts val="2800"/>
              <a:buNone/>
              <a:defRPr sz="2800">
                <a:solidFill>
                  <a:srgbClr val="FFFFFF"/>
                </a:solidFill>
              </a:defRPr>
            </a:lvl4pPr>
            <a:lvl5pPr lvl="4" rtl="0" algn="ctr">
              <a:lnSpc>
                <a:spcPct val="100000"/>
              </a:lnSpc>
              <a:spcBef>
                <a:spcPts val="0"/>
              </a:spcBef>
              <a:spcAft>
                <a:spcPts val="0"/>
              </a:spcAft>
              <a:buClr>
                <a:srgbClr val="FFFFFF"/>
              </a:buClr>
              <a:buSzPts val="2800"/>
              <a:buNone/>
              <a:defRPr sz="2800">
                <a:solidFill>
                  <a:srgbClr val="FFFFFF"/>
                </a:solidFill>
              </a:defRPr>
            </a:lvl5pPr>
            <a:lvl6pPr lvl="5" rtl="0" algn="ctr">
              <a:lnSpc>
                <a:spcPct val="100000"/>
              </a:lnSpc>
              <a:spcBef>
                <a:spcPts val="0"/>
              </a:spcBef>
              <a:spcAft>
                <a:spcPts val="0"/>
              </a:spcAft>
              <a:buClr>
                <a:srgbClr val="FFFFFF"/>
              </a:buClr>
              <a:buSzPts val="2800"/>
              <a:buNone/>
              <a:defRPr sz="2800">
                <a:solidFill>
                  <a:srgbClr val="FFFFFF"/>
                </a:solidFill>
              </a:defRPr>
            </a:lvl6pPr>
            <a:lvl7pPr lvl="6" rtl="0" algn="ctr">
              <a:lnSpc>
                <a:spcPct val="100000"/>
              </a:lnSpc>
              <a:spcBef>
                <a:spcPts val="0"/>
              </a:spcBef>
              <a:spcAft>
                <a:spcPts val="0"/>
              </a:spcAft>
              <a:buClr>
                <a:srgbClr val="FFFFFF"/>
              </a:buClr>
              <a:buSzPts val="2800"/>
              <a:buNone/>
              <a:defRPr sz="2800">
                <a:solidFill>
                  <a:srgbClr val="FFFFFF"/>
                </a:solidFill>
              </a:defRPr>
            </a:lvl7pPr>
            <a:lvl8pPr lvl="7" rtl="0" algn="ctr">
              <a:lnSpc>
                <a:spcPct val="100000"/>
              </a:lnSpc>
              <a:spcBef>
                <a:spcPts val="0"/>
              </a:spcBef>
              <a:spcAft>
                <a:spcPts val="0"/>
              </a:spcAft>
              <a:buClr>
                <a:srgbClr val="FFFFFF"/>
              </a:buClr>
              <a:buSzPts val="2800"/>
              <a:buNone/>
              <a:defRPr sz="2800">
                <a:solidFill>
                  <a:srgbClr val="FFFFFF"/>
                </a:solidFill>
              </a:defRPr>
            </a:lvl8pPr>
            <a:lvl9pPr lvl="8" rtl="0" algn="ctr">
              <a:lnSpc>
                <a:spcPct val="100000"/>
              </a:lnSpc>
              <a:spcBef>
                <a:spcPts val="0"/>
              </a:spcBef>
              <a:spcAft>
                <a:spcPts val="0"/>
              </a:spcAft>
              <a:buClr>
                <a:srgbClr val="FFFFFF"/>
              </a:buClr>
              <a:buSzPts val="2800"/>
              <a:buNone/>
              <a:defRPr sz="2800">
                <a:solidFill>
                  <a:srgbClr val="FFFFFF"/>
                </a:solidFill>
              </a:defRPr>
            </a:lvl9pPr>
          </a:lstStyle>
          <a:p/>
        </p:txBody>
      </p:sp>
      <p:sp>
        <p:nvSpPr>
          <p:cNvPr id="62" name="Google Shape;62;p12"/>
          <p:cNvSpPr/>
          <p:nvPr/>
        </p:nvSpPr>
        <p:spPr>
          <a:xfrm>
            <a:off x="720000" y="1215600"/>
            <a:ext cx="3852000" cy="2712300"/>
          </a:xfrm>
          <a:prstGeom prst="roundRect">
            <a:avLst>
              <a:gd fmla="val 16667" name="adj"/>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9">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3"/>
          <p:cNvSpPr txBox="1"/>
          <p:nvPr>
            <p:ph type="ctrTitle"/>
          </p:nvPr>
        </p:nvSpPr>
        <p:spPr>
          <a:xfrm>
            <a:off x="720000" y="1230600"/>
            <a:ext cx="3479100" cy="2682300"/>
          </a:xfrm>
          <a:prstGeom prst="rect">
            <a:avLst/>
          </a:prstGeom>
        </p:spPr>
        <p:txBody>
          <a:bodyPr anchorCtr="0" anchor="ctr" bIns="0" lIns="0" spcFirstLastPara="1" rIns="0" wrap="square" tIns="0">
            <a:noAutofit/>
          </a:bodyPr>
          <a:lstStyle>
            <a:lvl1pPr lvl="0" rtl="0">
              <a:spcBef>
                <a:spcPts val="0"/>
              </a:spcBef>
              <a:spcAft>
                <a:spcPts val="0"/>
              </a:spcAft>
              <a:buClr>
                <a:srgbClr val="FFFFFF"/>
              </a:buClr>
              <a:buSzPts val="5200"/>
              <a:buNone/>
              <a:defRPr b="1" sz="5000">
                <a:solidFill>
                  <a:srgbClr val="FFFFFF"/>
                </a:solidFill>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4"/>
          <p:cNvSpPr txBox="1"/>
          <p:nvPr>
            <p:ph type="title"/>
          </p:nvPr>
        </p:nvSpPr>
        <p:spPr>
          <a:xfrm>
            <a:off x="720000" y="540000"/>
            <a:ext cx="3852000" cy="477600"/>
          </a:xfrm>
          <a:prstGeom prst="rect">
            <a:avLst/>
          </a:prstGeom>
        </p:spPr>
        <p:txBody>
          <a:bodyPr anchorCtr="0" anchor="t" bIns="0" lIns="0" spcFirstLastPara="1" rIns="0" wrap="square" tIns="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CUSTOM_10">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15"/>
          <p:cNvSpPr txBox="1"/>
          <p:nvPr>
            <p:ph type="title"/>
          </p:nvPr>
        </p:nvSpPr>
        <p:spPr>
          <a:xfrm>
            <a:off x="720000" y="540000"/>
            <a:ext cx="3852000" cy="477600"/>
          </a:xfrm>
          <a:prstGeom prst="rect">
            <a:avLst/>
          </a:prstGeom>
        </p:spPr>
        <p:txBody>
          <a:bodyPr anchorCtr="0" anchor="t" bIns="0" lIns="0" spcFirstLastPara="1" rIns="0" wrap="square" tIns="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p:cSld name="CUSTOM_7">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3832200" y="540000"/>
            <a:ext cx="4591800" cy="477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CUSTOM_8">
    <p:bg>
      <p:bgPr>
        <a:blipFill>
          <a:blip r:embed="rId2">
            <a:alphaModFix/>
          </a:blip>
          <a:stretch>
            <a:fillRect/>
          </a:stretch>
        </a:blipFill>
      </p:bgPr>
    </p:bg>
    <p:spTree>
      <p:nvGrpSpPr>
        <p:cNvPr id="71" name="Shape 71"/>
        <p:cNvGrpSpPr/>
        <p:nvPr/>
      </p:nvGrpSpPr>
      <p:grpSpPr>
        <a:xfrm>
          <a:off x="0" y="0"/>
          <a:ext cx="0" cy="0"/>
          <a:chOff x="0" y="0"/>
          <a:chExt cx="0" cy="0"/>
        </a:xfrm>
      </p:grpSpPr>
      <p:sp>
        <p:nvSpPr>
          <p:cNvPr id="72" name="Google Shape;72;p17"/>
          <p:cNvSpPr txBox="1"/>
          <p:nvPr>
            <p:ph type="title"/>
          </p:nvPr>
        </p:nvSpPr>
        <p:spPr>
          <a:xfrm>
            <a:off x="720000" y="540000"/>
            <a:ext cx="4252800" cy="477600"/>
          </a:xfrm>
          <a:prstGeom prst="rect">
            <a:avLst/>
          </a:prstGeom>
        </p:spPr>
        <p:txBody>
          <a:bodyPr anchorCtr="0" anchor="t" bIns="0" lIns="0" spcFirstLastPara="1" rIns="0" wrap="square" tIns="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8"/>
          <p:cNvSpPr txBox="1"/>
          <p:nvPr>
            <p:ph type="title"/>
          </p:nvPr>
        </p:nvSpPr>
        <p:spPr>
          <a:xfrm>
            <a:off x="3168000" y="1663300"/>
            <a:ext cx="2808000" cy="755700"/>
          </a:xfrm>
          <a:prstGeom prst="rect">
            <a:avLst/>
          </a:prstGeom>
        </p:spPr>
        <p:txBody>
          <a:bodyPr anchorCtr="0" anchor="b" bIns="0" lIns="0" spcFirstLastPara="1" rIns="0" wrap="square" tIns="0">
            <a:noAutofit/>
          </a:bodyPr>
          <a:lstStyle>
            <a:lvl1pPr lvl="0" algn="ctr">
              <a:spcBef>
                <a:spcPts val="0"/>
              </a:spcBef>
              <a:spcAft>
                <a:spcPts val="0"/>
              </a:spcAft>
              <a:buSzPts val="2400"/>
              <a:buNone/>
              <a:defRPr sz="50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8"/>
          <p:cNvSpPr txBox="1"/>
          <p:nvPr>
            <p:ph idx="1" type="body"/>
          </p:nvPr>
        </p:nvSpPr>
        <p:spPr>
          <a:xfrm>
            <a:off x="2830800" y="2647986"/>
            <a:ext cx="3482400" cy="832200"/>
          </a:xfrm>
          <a:prstGeom prst="rect">
            <a:avLst/>
          </a:prstGeom>
        </p:spPr>
        <p:txBody>
          <a:bodyPr anchorCtr="0" anchor="t" bIns="0" lIns="0" spcFirstLastPara="1" rIns="0" wrap="square" tIns="0">
            <a:noAutofit/>
          </a:bodyPr>
          <a:lstStyle>
            <a:lvl1pPr indent="-304800" lvl="0" marL="457200" algn="ctr">
              <a:spcBef>
                <a:spcPts val="0"/>
              </a:spcBef>
              <a:spcAft>
                <a:spcPts val="0"/>
              </a:spcAft>
              <a:buSzPts val="1200"/>
              <a:buChar char="●"/>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9"/>
          <p:cNvSpPr txBox="1"/>
          <p:nvPr>
            <p:ph type="title"/>
          </p:nvPr>
        </p:nvSpPr>
        <p:spPr>
          <a:xfrm>
            <a:off x="4800900" y="3111588"/>
            <a:ext cx="3157800" cy="345000"/>
          </a:xfrm>
          <a:prstGeom prst="rect">
            <a:avLst/>
          </a:prstGeom>
        </p:spPr>
        <p:txBody>
          <a:bodyPr anchorCtr="0" anchor="t" bIns="0" lIns="0" spcFirstLastPara="1" rIns="0" wrap="square" tIns="0">
            <a:noAutofit/>
          </a:bodyPr>
          <a:lstStyle>
            <a:lvl1pPr lvl="0" algn="r">
              <a:spcBef>
                <a:spcPts val="0"/>
              </a:spcBef>
              <a:spcAft>
                <a:spcPts val="0"/>
              </a:spcAft>
              <a:buSzPts val="3000"/>
              <a:buNone/>
              <a:defRPr sz="2000"/>
            </a:lvl1pPr>
            <a:lvl2pPr lvl="1">
              <a:spcBef>
                <a:spcPts val="0"/>
              </a:spcBef>
              <a:spcAft>
                <a:spcPts val="0"/>
              </a:spcAft>
              <a:buSzPts val="3000"/>
              <a:buNone/>
              <a:defRPr>
                <a:latin typeface="Assistant"/>
                <a:ea typeface="Assistant"/>
                <a:cs typeface="Assistant"/>
                <a:sym typeface="Assistant"/>
              </a:defRPr>
            </a:lvl2pPr>
            <a:lvl3pPr lvl="2">
              <a:spcBef>
                <a:spcPts val="0"/>
              </a:spcBef>
              <a:spcAft>
                <a:spcPts val="0"/>
              </a:spcAft>
              <a:buSzPts val="3000"/>
              <a:buNone/>
              <a:defRPr>
                <a:latin typeface="Assistant"/>
                <a:ea typeface="Assistant"/>
                <a:cs typeface="Assistant"/>
                <a:sym typeface="Assistant"/>
              </a:defRPr>
            </a:lvl3pPr>
            <a:lvl4pPr lvl="3">
              <a:spcBef>
                <a:spcPts val="0"/>
              </a:spcBef>
              <a:spcAft>
                <a:spcPts val="0"/>
              </a:spcAft>
              <a:buSzPts val="3000"/>
              <a:buNone/>
              <a:defRPr>
                <a:latin typeface="Assistant"/>
                <a:ea typeface="Assistant"/>
                <a:cs typeface="Assistant"/>
                <a:sym typeface="Assistant"/>
              </a:defRPr>
            </a:lvl4pPr>
            <a:lvl5pPr lvl="4">
              <a:spcBef>
                <a:spcPts val="0"/>
              </a:spcBef>
              <a:spcAft>
                <a:spcPts val="0"/>
              </a:spcAft>
              <a:buSzPts val="3000"/>
              <a:buNone/>
              <a:defRPr>
                <a:latin typeface="Assistant"/>
                <a:ea typeface="Assistant"/>
                <a:cs typeface="Assistant"/>
                <a:sym typeface="Assistant"/>
              </a:defRPr>
            </a:lvl5pPr>
            <a:lvl6pPr lvl="5">
              <a:spcBef>
                <a:spcPts val="0"/>
              </a:spcBef>
              <a:spcAft>
                <a:spcPts val="0"/>
              </a:spcAft>
              <a:buSzPts val="3000"/>
              <a:buNone/>
              <a:defRPr>
                <a:latin typeface="Assistant"/>
                <a:ea typeface="Assistant"/>
                <a:cs typeface="Assistant"/>
                <a:sym typeface="Assistant"/>
              </a:defRPr>
            </a:lvl6pPr>
            <a:lvl7pPr lvl="6">
              <a:spcBef>
                <a:spcPts val="0"/>
              </a:spcBef>
              <a:spcAft>
                <a:spcPts val="0"/>
              </a:spcAft>
              <a:buSzPts val="3000"/>
              <a:buNone/>
              <a:defRPr>
                <a:latin typeface="Assistant"/>
                <a:ea typeface="Assistant"/>
                <a:cs typeface="Assistant"/>
                <a:sym typeface="Assistant"/>
              </a:defRPr>
            </a:lvl7pPr>
            <a:lvl8pPr lvl="7">
              <a:spcBef>
                <a:spcPts val="0"/>
              </a:spcBef>
              <a:spcAft>
                <a:spcPts val="0"/>
              </a:spcAft>
              <a:buSzPts val="3000"/>
              <a:buNone/>
              <a:defRPr>
                <a:latin typeface="Assistant"/>
                <a:ea typeface="Assistant"/>
                <a:cs typeface="Assistant"/>
                <a:sym typeface="Assistant"/>
              </a:defRPr>
            </a:lvl8pPr>
            <a:lvl9pPr lvl="8">
              <a:spcBef>
                <a:spcPts val="0"/>
              </a:spcBef>
              <a:spcAft>
                <a:spcPts val="0"/>
              </a:spcAft>
              <a:buSzPts val="3000"/>
              <a:buNone/>
              <a:defRPr>
                <a:latin typeface="Assistant"/>
                <a:ea typeface="Assistant"/>
                <a:cs typeface="Assistant"/>
                <a:sym typeface="Assistant"/>
              </a:defRPr>
            </a:lvl9pPr>
          </a:lstStyle>
          <a:p/>
        </p:txBody>
      </p:sp>
      <p:sp>
        <p:nvSpPr>
          <p:cNvPr id="78" name="Google Shape;78;p19"/>
          <p:cNvSpPr txBox="1"/>
          <p:nvPr>
            <p:ph idx="2" type="title"/>
          </p:nvPr>
        </p:nvSpPr>
        <p:spPr>
          <a:xfrm>
            <a:off x="4800900" y="1686922"/>
            <a:ext cx="3157800" cy="12564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b="0" sz="2000">
                <a:latin typeface="Assistant"/>
                <a:ea typeface="Assistant"/>
                <a:cs typeface="Assistant"/>
                <a:sym typeface="Assistan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0"/>
          <p:cNvSpPr txBox="1"/>
          <p:nvPr>
            <p:ph type="title"/>
          </p:nvPr>
        </p:nvSpPr>
        <p:spPr>
          <a:xfrm>
            <a:off x="2684850" y="1188000"/>
            <a:ext cx="3774300" cy="1858500"/>
          </a:xfrm>
          <a:prstGeom prst="rect">
            <a:avLst/>
          </a:prstGeom>
        </p:spPr>
        <p:txBody>
          <a:bodyPr anchorCtr="0" anchor="ctr" bIns="0" lIns="0" spcFirstLastPara="1" rIns="0" wrap="square" tIns="0">
            <a:noAutofit/>
          </a:bodyPr>
          <a:lstStyle>
            <a:lvl1pPr lvl="0" rtl="0" algn="ctr">
              <a:spcBef>
                <a:spcPts val="0"/>
              </a:spcBef>
              <a:spcAft>
                <a:spcPts val="0"/>
              </a:spcAft>
              <a:buSzPts val="4800"/>
              <a:buNone/>
              <a:defRPr b="1" sz="5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1" name="Google Shape;81;p20"/>
          <p:cNvSpPr txBox="1"/>
          <p:nvPr>
            <p:ph idx="2" type="title"/>
          </p:nvPr>
        </p:nvSpPr>
        <p:spPr>
          <a:xfrm>
            <a:off x="2963550" y="3046500"/>
            <a:ext cx="3216900" cy="9090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b="0" sz="2000">
                <a:latin typeface="Assistant"/>
                <a:ea typeface="Assistant"/>
                <a:cs typeface="Assistant"/>
                <a:sym typeface="Assistant"/>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p:cSld name="CUSTOM_2">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720000" y="540000"/>
            <a:ext cx="3386700" cy="4776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 name="Google Shape;13;p3"/>
          <p:cNvSpPr txBox="1"/>
          <p:nvPr>
            <p:ph idx="2" type="title"/>
          </p:nvPr>
        </p:nvSpPr>
        <p:spPr>
          <a:xfrm>
            <a:off x="720000" y="1677675"/>
            <a:ext cx="7704000" cy="2925900"/>
          </a:xfrm>
          <a:prstGeom prst="rect">
            <a:avLst/>
          </a:prstGeom>
        </p:spPr>
        <p:txBody>
          <a:bodyPr anchorCtr="0" anchor="t" bIns="0" lIns="0" spcFirstLastPara="1" rIns="0" wrap="square" tIns="0">
            <a:noAutofit/>
          </a:bodyPr>
          <a:lstStyle>
            <a:lvl1pPr lvl="0" rtl="0">
              <a:spcBef>
                <a:spcPts val="0"/>
              </a:spcBef>
              <a:spcAft>
                <a:spcPts val="0"/>
              </a:spcAft>
              <a:buClr>
                <a:srgbClr val="20C8C8"/>
              </a:buClr>
              <a:buSzPts val="1600"/>
              <a:buChar char="●"/>
              <a:defRPr b="0" sz="1200">
                <a:latin typeface="Assistant"/>
                <a:ea typeface="Assistant"/>
                <a:cs typeface="Assistant"/>
                <a:sym typeface="Assistant"/>
              </a:defRPr>
            </a:lvl1pPr>
            <a:lvl2pPr lvl="1" rtl="0">
              <a:spcBef>
                <a:spcPts val="0"/>
              </a:spcBef>
              <a:spcAft>
                <a:spcPts val="0"/>
              </a:spcAft>
              <a:buClr>
                <a:schemeClr val="lt1"/>
              </a:buClr>
              <a:buSzPts val="1600"/>
              <a:buChar char="○"/>
              <a:defRPr sz="1600">
                <a:latin typeface="Assistant"/>
                <a:ea typeface="Assistant"/>
                <a:cs typeface="Assistant"/>
                <a:sym typeface="Assistant"/>
              </a:defRPr>
            </a:lvl2pPr>
            <a:lvl3pPr lvl="2" rtl="0">
              <a:spcBef>
                <a:spcPts val="0"/>
              </a:spcBef>
              <a:spcAft>
                <a:spcPts val="0"/>
              </a:spcAft>
              <a:buClr>
                <a:schemeClr val="lt1"/>
              </a:buClr>
              <a:buSzPts val="1600"/>
              <a:buChar char="■"/>
              <a:defRPr sz="1600">
                <a:latin typeface="Assistant"/>
                <a:ea typeface="Assistant"/>
                <a:cs typeface="Assistant"/>
                <a:sym typeface="Assistant"/>
              </a:defRPr>
            </a:lvl3pPr>
            <a:lvl4pPr lvl="3" rtl="0">
              <a:spcBef>
                <a:spcPts val="0"/>
              </a:spcBef>
              <a:spcAft>
                <a:spcPts val="0"/>
              </a:spcAft>
              <a:buClr>
                <a:schemeClr val="lt1"/>
              </a:buClr>
              <a:buSzPts val="1600"/>
              <a:buChar char="●"/>
              <a:defRPr sz="1600">
                <a:latin typeface="Assistant"/>
                <a:ea typeface="Assistant"/>
                <a:cs typeface="Assistant"/>
                <a:sym typeface="Assistant"/>
              </a:defRPr>
            </a:lvl4pPr>
            <a:lvl5pPr lvl="4" rtl="0">
              <a:spcBef>
                <a:spcPts val="0"/>
              </a:spcBef>
              <a:spcAft>
                <a:spcPts val="0"/>
              </a:spcAft>
              <a:buClr>
                <a:schemeClr val="lt1"/>
              </a:buClr>
              <a:buSzPts val="1600"/>
              <a:buChar char="○"/>
              <a:defRPr sz="1600">
                <a:latin typeface="Assistant"/>
                <a:ea typeface="Assistant"/>
                <a:cs typeface="Assistant"/>
                <a:sym typeface="Assistant"/>
              </a:defRPr>
            </a:lvl5pPr>
            <a:lvl6pPr lvl="5" rtl="0">
              <a:spcBef>
                <a:spcPts val="0"/>
              </a:spcBef>
              <a:spcAft>
                <a:spcPts val="0"/>
              </a:spcAft>
              <a:buClr>
                <a:schemeClr val="lt1"/>
              </a:buClr>
              <a:buSzPts val="1600"/>
              <a:buChar char="■"/>
              <a:defRPr sz="1600">
                <a:latin typeface="Assistant"/>
                <a:ea typeface="Assistant"/>
                <a:cs typeface="Assistant"/>
                <a:sym typeface="Assistant"/>
              </a:defRPr>
            </a:lvl6pPr>
            <a:lvl7pPr lvl="6" rtl="0">
              <a:spcBef>
                <a:spcPts val="0"/>
              </a:spcBef>
              <a:spcAft>
                <a:spcPts val="0"/>
              </a:spcAft>
              <a:buClr>
                <a:schemeClr val="lt1"/>
              </a:buClr>
              <a:buSzPts val="1600"/>
              <a:buChar char="●"/>
              <a:defRPr sz="1600">
                <a:latin typeface="Assistant"/>
                <a:ea typeface="Assistant"/>
                <a:cs typeface="Assistant"/>
                <a:sym typeface="Assistant"/>
              </a:defRPr>
            </a:lvl7pPr>
            <a:lvl8pPr lvl="7" rtl="0">
              <a:spcBef>
                <a:spcPts val="0"/>
              </a:spcBef>
              <a:spcAft>
                <a:spcPts val="0"/>
              </a:spcAft>
              <a:buClr>
                <a:schemeClr val="lt1"/>
              </a:buClr>
              <a:buSzPts val="1600"/>
              <a:buChar char="○"/>
              <a:defRPr sz="1600">
                <a:latin typeface="Assistant"/>
                <a:ea typeface="Assistant"/>
                <a:cs typeface="Assistant"/>
                <a:sym typeface="Assistant"/>
              </a:defRPr>
            </a:lvl8pPr>
            <a:lvl9pPr lvl="8" rtl="0">
              <a:spcBef>
                <a:spcPts val="0"/>
              </a:spcBef>
              <a:spcAft>
                <a:spcPts val="0"/>
              </a:spcAft>
              <a:buClr>
                <a:schemeClr val="lt1"/>
              </a:buClr>
              <a:buSzPts val="1600"/>
              <a:buChar char="■"/>
              <a:defRPr sz="1600">
                <a:latin typeface="Assistant"/>
                <a:ea typeface="Assistant"/>
                <a:cs typeface="Assistant"/>
                <a:sym typeface="Assistant"/>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1"/>
          <p:cNvSpPr txBox="1"/>
          <p:nvPr>
            <p:ph type="title"/>
          </p:nvPr>
        </p:nvSpPr>
        <p:spPr>
          <a:xfrm>
            <a:off x="720000" y="540000"/>
            <a:ext cx="3852600" cy="477600"/>
          </a:xfrm>
          <a:prstGeom prst="rect">
            <a:avLst/>
          </a:prstGeom>
        </p:spPr>
        <p:txBody>
          <a:bodyPr anchorCtr="0" anchor="t" bIns="0" lIns="0" spcFirstLastPara="1" rIns="0" wrap="square" tIns="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4" name="Google Shape;84;p21"/>
          <p:cNvSpPr txBox="1"/>
          <p:nvPr>
            <p:ph idx="2" type="title"/>
          </p:nvPr>
        </p:nvSpPr>
        <p:spPr>
          <a:xfrm>
            <a:off x="5685450" y="3292975"/>
            <a:ext cx="1595400" cy="3414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5" name="Google Shape;85;p21"/>
          <p:cNvSpPr txBox="1"/>
          <p:nvPr>
            <p:ph idx="3" type="title"/>
          </p:nvPr>
        </p:nvSpPr>
        <p:spPr>
          <a:xfrm>
            <a:off x="1804975" y="3292975"/>
            <a:ext cx="1595400" cy="3414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6" name="Google Shape;86;p21"/>
          <p:cNvSpPr txBox="1"/>
          <p:nvPr>
            <p:ph idx="4" type="title"/>
          </p:nvPr>
        </p:nvSpPr>
        <p:spPr>
          <a:xfrm>
            <a:off x="5685454" y="2019325"/>
            <a:ext cx="1595400" cy="3414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7" name="Google Shape;87;p21"/>
          <p:cNvSpPr txBox="1"/>
          <p:nvPr>
            <p:ph idx="5" type="title"/>
          </p:nvPr>
        </p:nvSpPr>
        <p:spPr>
          <a:xfrm>
            <a:off x="5685450" y="3751100"/>
            <a:ext cx="1992000" cy="477600"/>
          </a:xfrm>
          <a:prstGeom prst="rect">
            <a:avLst/>
          </a:prstGeom>
        </p:spPr>
        <p:txBody>
          <a:bodyPr anchorCtr="0" anchor="t" bIns="0" lIns="0" spcFirstLastPara="1" rIns="0" wrap="square" tIns="0">
            <a:noAutofit/>
          </a:bodyPr>
          <a:lstStyle>
            <a:lvl1pPr lvl="0" rtl="0">
              <a:spcBef>
                <a:spcPts val="0"/>
              </a:spcBef>
              <a:spcAft>
                <a:spcPts val="0"/>
              </a:spcAft>
              <a:buSzPts val="1600"/>
              <a:buNone/>
              <a:defRPr b="0" sz="1600">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
        <p:nvSpPr>
          <p:cNvPr id="88" name="Google Shape;88;p21"/>
          <p:cNvSpPr txBox="1"/>
          <p:nvPr>
            <p:ph idx="6" type="title"/>
          </p:nvPr>
        </p:nvSpPr>
        <p:spPr>
          <a:xfrm>
            <a:off x="5685450" y="2477450"/>
            <a:ext cx="1992000" cy="543600"/>
          </a:xfrm>
          <a:prstGeom prst="rect">
            <a:avLst/>
          </a:prstGeom>
        </p:spPr>
        <p:txBody>
          <a:bodyPr anchorCtr="0" anchor="t" bIns="0" lIns="0" spcFirstLastPara="1" rIns="0" wrap="square" tIns="0">
            <a:noAutofit/>
          </a:bodyPr>
          <a:lstStyle>
            <a:lvl1pPr lvl="0" rtl="0">
              <a:spcBef>
                <a:spcPts val="0"/>
              </a:spcBef>
              <a:spcAft>
                <a:spcPts val="0"/>
              </a:spcAft>
              <a:buSzPts val="1600"/>
              <a:buNone/>
              <a:defRPr b="0" sz="1600">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
        <p:nvSpPr>
          <p:cNvPr id="89" name="Google Shape;89;p21"/>
          <p:cNvSpPr txBox="1"/>
          <p:nvPr>
            <p:ph idx="7" type="title"/>
          </p:nvPr>
        </p:nvSpPr>
        <p:spPr>
          <a:xfrm>
            <a:off x="1804975" y="3751100"/>
            <a:ext cx="1992000" cy="543600"/>
          </a:xfrm>
          <a:prstGeom prst="rect">
            <a:avLst/>
          </a:prstGeom>
        </p:spPr>
        <p:txBody>
          <a:bodyPr anchorCtr="0" anchor="t" bIns="0" lIns="0" spcFirstLastPara="1" rIns="0" wrap="square" tIns="0">
            <a:noAutofit/>
          </a:bodyPr>
          <a:lstStyle>
            <a:lvl1pPr lvl="0" rtl="0">
              <a:spcBef>
                <a:spcPts val="0"/>
              </a:spcBef>
              <a:spcAft>
                <a:spcPts val="0"/>
              </a:spcAft>
              <a:buSzPts val="1600"/>
              <a:buNone/>
              <a:defRPr b="0" sz="1600">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
        <p:nvSpPr>
          <p:cNvPr id="90" name="Google Shape;90;p21"/>
          <p:cNvSpPr txBox="1"/>
          <p:nvPr>
            <p:ph idx="8" type="title"/>
          </p:nvPr>
        </p:nvSpPr>
        <p:spPr>
          <a:xfrm>
            <a:off x="1804975" y="2019313"/>
            <a:ext cx="1595400" cy="341400"/>
          </a:xfrm>
          <a:prstGeom prst="rect">
            <a:avLst/>
          </a:prstGeom>
        </p:spPr>
        <p:txBody>
          <a:bodyPr anchorCtr="0" anchor="ctr" bIns="0" lIns="0" spcFirstLastPara="1" rIns="0" wrap="square" tIns="0">
            <a:noAutofit/>
          </a:bodyPr>
          <a:lstStyle>
            <a:lvl1pPr lvl="0" rtl="0">
              <a:spcBef>
                <a:spcPts val="0"/>
              </a:spcBef>
              <a:spcAft>
                <a:spcPts val="0"/>
              </a:spcAft>
              <a:buSzPts val="3000"/>
              <a:buNone/>
              <a:defRPr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1" name="Google Shape;91;p21"/>
          <p:cNvSpPr txBox="1"/>
          <p:nvPr>
            <p:ph idx="9" type="title"/>
          </p:nvPr>
        </p:nvSpPr>
        <p:spPr>
          <a:xfrm>
            <a:off x="1804975" y="2477438"/>
            <a:ext cx="1992000" cy="543600"/>
          </a:xfrm>
          <a:prstGeom prst="rect">
            <a:avLst/>
          </a:prstGeom>
        </p:spPr>
        <p:txBody>
          <a:bodyPr anchorCtr="0" anchor="t" bIns="0" lIns="0" spcFirstLastPara="1" rIns="0" wrap="square" tIns="0">
            <a:noAutofit/>
          </a:bodyPr>
          <a:lstStyle>
            <a:lvl1pPr lvl="0" rtl="0">
              <a:spcBef>
                <a:spcPts val="0"/>
              </a:spcBef>
              <a:spcAft>
                <a:spcPts val="0"/>
              </a:spcAft>
              <a:buSzPts val="1600"/>
              <a:buNone/>
              <a:defRPr b="0" sz="1600">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22"/>
          <p:cNvSpPr txBox="1"/>
          <p:nvPr>
            <p:ph type="title"/>
          </p:nvPr>
        </p:nvSpPr>
        <p:spPr>
          <a:xfrm>
            <a:off x="2737500" y="2132988"/>
            <a:ext cx="3669000" cy="1482300"/>
          </a:xfrm>
          <a:prstGeom prst="rect">
            <a:avLst/>
          </a:prstGeom>
        </p:spPr>
        <p:txBody>
          <a:bodyPr anchorCtr="0" anchor="ctr" bIns="0" lIns="0" spcFirstLastPara="1" rIns="0" wrap="square" tIns="0">
            <a:noAutofit/>
          </a:bodyPr>
          <a:lstStyle>
            <a:lvl1pPr lvl="0" algn="ctr">
              <a:spcBef>
                <a:spcPts val="0"/>
              </a:spcBef>
              <a:spcAft>
                <a:spcPts val="0"/>
              </a:spcAft>
              <a:buSzPts val="4200"/>
              <a:buNone/>
              <a:defRPr sz="50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4" name="Google Shape;94;p22"/>
          <p:cNvSpPr txBox="1"/>
          <p:nvPr>
            <p:ph idx="1" type="subTitle"/>
          </p:nvPr>
        </p:nvSpPr>
        <p:spPr>
          <a:xfrm>
            <a:off x="2687250" y="3786075"/>
            <a:ext cx="3769500" cy="6006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100"/>
              <a:buNone/>
              <a:defRPr sz="2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5" name="Google Shape;95;p22"/>
          <p:cNvSpPr txBox="1"/>
          <p:nvPr>
            <p:ph hasCustomPrompt="1" idx="2" type="title"/>
          </p:nvPr>
        </p:nvSpPr>
        <p:spPr>
          <a:xfrm>
            <a:off x="3676950" y="912963"/>
            <a:ext cx="1790100" cy="893100"/>
          </a:xfrm>
          <a:prstGeom prst="rect">
            <a:avLst/>
          </a:prstGeom>
        </p:spPr>
        <p:txBody>
          <a:bodyPr anchorCtr="0" anchor="ctr" bIns="0" lIns="0" spcFirstLastPara="1" rIns="0" wrap="square" tIns="0">
            <a:noAutofit/>
          </a:bodyPr>
          <a:lstStyle>
            <a:lvl1pPr lvl="0" rtl="0" algn="ctr">
              <a:spcBef>
                <a:spcPts val="0"/>
              </a:spcBef>
              <a:spcAft>
                <a:spcPts val="0"/>
              </a:spcAft>
              <a:buSzPts val="4800"/>
              <a:buNone/>
              <a:defRPr sz="5000">
                <a:solidFill>
                  <a:srgbClr val="20C8C8"/>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23"/>
          <p:cNvSpPr txBox="1"/>
          <p:nvPr>
            <p:ph idx="1" type="body"/>
          </p:nvPr>
        </p:nvSpPr>
        <p:spPr>
          <a:xfrm>
            <a:off x="311700" y="4230575"/>
            <a:ext cx="5998800" cy="605100"/>
          </a:xfrm>
          <a:prstGeom prst="rect">
            <a:avLst/>
          </a:prstGeom>
        </p:spPr>
        <p:txBody>
          <a:bodyPr anchorCtr="0" anchor="ctr" bIns="0" lIns="0" spcFirstLastPara="1" rIns="0" wrap="square" tIns="0">
            <a:noAutofit/>
          </a:bodyPr>
          <a:lstStyle>
            <a:lvl1pPr indent="-228600" lvl="0" marL="457200">
              <a:lnSpc>
                <a:spcPct val="100000"/>
              </a:lnSpc>
              <a:spcBef>
                <a:spcPts val="0"/>
              </a:spcBef>
              <a:spcAft>
                <a:spcPts val="0"/>
              </a:spcAft>
              <a:buSzPts val="1600"/>
              <a:buNone/>
              <a:defRPr/>
            </a:lvl1pPr>
          </a:lstStyle>
          <a:p/>
        </p:txBody>
      </p:sp>
      <p:sp>
        <p:nvSpPr>
          <p:cNvPr id="98" name="Google Shape;9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4"/>
          <p:cNvSpPr txBox="1"/>
          <p:nvPr>
            <p:ph hasCustomPrompt="1" type="title"/>
          </p:nvPr>
        </p:nvSpPr>
        <p:spPr>
          <a:xfrm>
            <a:off x="2223150" y="1907700"/>
            <a:ext cx="4697700" cy="855000"/>
          </a:xfrm>
          <a:prstGeom prst="rect">
            <a:avLst/>
          </a:prstGeom>
        </p:spPr>
        <p:txBody>
          <a:bodyPr anchorCtr="0" anchor="ctr" bIns="0" lIns="0" spcFirstLastPara="1" rIns="0" wrap="square" tIns="0">
            <a:noAutofit/>
          </a:bodyPr>
          <a:lstStyle>
            <a:lvl1pPr lvl="0" rtl="0" algn="ctr">
              <a:spcBef>
                <a:spcPts val="0"/>
              </a:spcBef>
              <a:spcAft>
                <a:spcPts val="0"/>
              </a:spcAft>
              <a:buSzPts val="12000"/>
              <a:buNone/>
              <a:defRPr sz="4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1" name="Google Shape;101;p24"/>
          <p:cNvSpPr txBox="1"/>
          <p:nvPr>
            <p:ph idx="1" type="body"/>
          </p:nvPr>
        </p:nvSpPr>
        <p:spPr>
          <a:xfrm>
            <a:off x="2492700" y="2843688"/>
            <a:ext cx="4158600" cy="392100"/>
          </a:xfrm>
          <a:prstGeom prst="rect">
            <a:avLst/>
          </a:prstGeom>
        </p:spPr>
        <p:txBody>
          <a:bodyPr anchorCtr="0" anchor="t" bIns="0" lIns="0" spcFirstLastPara="1" rIns="0" wrap="square" tIns="0">
            <a:noAutofit/>
          </a:bodyPr>
          <a:lstStyle>
            <a:lvl1pPr indent="-330200" lvl="0" marL="457200" rtl="0" algn="ctr">
              <a:spcBef>
                <a:spcPts val="0"/>
              </a:spcBef>
              <a:spcAft>
                <a:spcPts val="0"/>
              </a:spcAft>
              <a:buSzPts val="1600"/>
              <a:buChar char="●"/>
              <a:defRPr/>
            </a:lvl1pPr>
            <a:lvl2pPr indent="-330200" lvl="1" marL="914400" rtl="0" algn="ctr">
              <a:spcBef>
                <a:spcPts val="1600"/>
              </a:spcBef>
              <a:spcAft>
                <a:spcPts val="0"/>
              </a:spcAft>
              <a:buSzPts val="1600"/>
              <a:buChar char="○"/>
              <a:defRPr/>
            </a:lvl2pPr>
            <a:lvl3pPr indent="-330200" lvl="2" marL="1371600" rtl="0" algn="ctr">
              <a:spcBef>
                <a:spcPts val="1600"/>
              </a:spcBef>
              <a:spcAft>
                <a:spcPts val="0"/>
              </a:spcAft>
              <a:buSzPts val="1600"/>
              <a:buChar char="■"/>
              <a:defRPr/>
            </a:lvl3pPr>
            <a:lvl4pPr indent="-330200" lvl="3" marL="1828800" rtl="0" algn="ctr">
              <a:spcBef>
                <a:spcPts val="1600"/>
              </a:spcBef>
              <a:spcAft>
                <a:spcPts val="0"/>
              </a:spcAft>
              <a:buSzPts val="1600"/>
              <a:buChar char="●"/>
              <a:defRPr/>
            </a:lvl4pPr>
            <a:lvl5pPr indent="-330200" lvl="4" marL="2286000" rtl="0" algn="ctr">
              <a:spcBef>
                <a:spcPts val="1600"/>
              </a:spcBef>
              <a:spcAft>
                <a:spcPts val="0"/>
              </a:spcAft>
              <a:buSzPts val="1600"/>
              <a:buChar char="○"/>
              <a:defRPr/>
            </a:lvl5pPr>
            <a:lvl6pPr indent="-330200" lvl="5" marL="2743200" rtl="0" algn="ctr">
              <a:spcBef>
                <a:spcPts val="1600"/>
              </a:spcBef>
              <a:spcAft>
                <a:spcPts val="0"/>
              </a:spcAft>
              <a:buSzPts val="1600"/>
              <a:buChar char="■"/>
              <a:defRPr/>
            </a:lvl6pPr>
            <a:lvl7pPr indent="-330200" lvl="6" marL="3200400" rtl="0" algn="ctr">
              <a:spcBef>
                <a:spcPts val="1600"/>
              </a:spcBef>
              <a:spcAft>
                <a:spcPts val="0"/>
              </a:spcAft>
              <a:buSzPts val="1600"/>
              <a:buChar char="●"/>
              <a:defRPr/>
            </a:lvl7pPr>
            <a:lvl8pPr indent="-330200" lvl="7" marL="3657600" rtl="0" algn="ctr">
              <a:spcBef>
                <a:spcPts val="1600"/>
              </a:spcBef>
              <a:spcAft>
                <a:spcPts val="0"/>
              </a:spcAft>
              <a:buSzPts val="1600"/>
              <a:buChar char="○"/>
              <a:defRPr/>
            </a:lvl8pPr>
            <a:lvl9pPr indent="-330200" lvl="8" marL="4114800" rtl="0" algn="ctr">
              <a:spcBef>
                <a:spcPts val="1600"/>
              </a:spcBef>
              <a:spcAft>
                <a:spcPts val="1600"/>
              </a:spcAft>
              <a:buSzPts val="16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1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5"/>
          <p:cNvSpPr txBox="1"/>
          <p:nvPr>
            <p:ph hasCustomPrompt="1" type="title"/>
          </p:nvPr>
        </p:nvSpPr>
        <p:spPr>
          <a:xfrm>
            <a:off x="2223150" y="540000"/>
            <a:ext cx="4697700" cy="8685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4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04" name="Google Shape;104;p25"/>
          <p:cNvSpPr txBox="1"/>
          <p:nvPr>
            <p:ph idx="2" type="title"/>
          </p:nvPr>
        </p:nvSpPr>
        <p:spPr>
          <a:xfrm>
            <a:off x="2340600" y="1408500"/>
            <a:ext cx="4462800" cy="331500"/>
          </a:xfrm>
          <a:prstGeom prst="rect">
            <a:avLst/>
          </a:prstGeom>
        </p:spPr>
        <p:txBody>
          <a:bodyPr anchorCtr="0" anchor="ctr" bIns="0" lIns="0" spcFirstLastPara="1" rIns="0" wrap="square" tIns="0">
            <a:noAutofit/>
          </a:bodyPr>
          <a:lstStyle>
            <a:lvl1pPr lvl="0" rtl="0" algn="ctr">
              <a:spcBef>
                <a:spcPts val="0"/>
              </a:spcBef>
              <a:spcAft>
                <a:spcPts val="0"/>
              </a:spcAft>
              <a:buSzPts val="1600"/>
              <a:buNone/>
              <a:defRPr b="0" sz="1600">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
        <p:nvSpPr>
          <p:cNvPr id="105" name="Google Shape;105;p25"/>
          <p:cNvSpPr txBox="1"/>
          <p:nvPr>
            <p:ph hasCustomPrompt="1" idx="3" type="title"/>
          </p:nvPr>
        </p:nvSpPr>
        <p:spPr>
          <a:xfrm>
            <a:off x="2223150" y="1971750"/>
            <a:ext cx="4697700" cy="8685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4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06" name="Google Shape;106;p25"/>
          <p:cNvSpPr txBox="1"/>
          <p:nvPr>
            <p:ph idx="4" type="title"/>
          </p:nvPr>
        </p:nvSpPr>
        <p:spPr>
          <a:xfrm>
            <a:off x="2340600" y="2840250"/>
            <a:ext cx="4462800" cy="331500"/>
          </a:xfrm>
          <a:prstGeom prst="rect">
            <a:avLst/>
          </a:prstGeom>
        </p:spPr>
        <p:txBody>
          <a:bodyPr anchorCtr="0" anchor="ctr" bIns="0" lIns="0" spcFirstLastPara="1" rIns="0" wrap="square" tIns="0">
            <a:noAutofit/>
          </a:bodyPr>
          <a:lstStyle>
            <a:lvl1pPr lvl="0" rtl="0" algn="ctr">
              <a:spcBef>
                <a:spcPts val="0"/>
              </a:spcBef>
              <a:spcAft>
                <a:spcPts val="0"/>
              </a:spcAft>
              <a:buSzPts val="1600"/>
              <a:buNone/>
              <a:defRPr b="0" sz="1600">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
        <p:nvSpPr>
          <p:cNvPr id="107" name="Google Shape;107;p25"/>
          <p:cNvSpPr txBox="1"/>
          <p:nvPr>
            <p:ph hasCustomPrompt="1" idx="5" type="title"/>
          </p:nvPr>
        </p:nvSpPr>
        <p:spPr>
          <a:xfrm>
            <a:off x="2223150" y="3403500"/>
            <a:ext cx="4697700" cy="8685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48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108" name="Google Shape;108;p25"/>
          <p:cNvSpPr txBox="1"/>
          <p:nvPr>
            <p:ph idx="6" type="title"/>
          </p:nvPr>
        </p:nvSpPr>
        <p:spPr>
          <a:xfrm>
            <a:off x="2340600" y="4272000"/>
            <a:ext cx="4462800" cy="331500"/>
          </a:xfrm>
          <a:prstGeom prst="rect">
            <a:avLst/>
          </a:prstGeom>
        </p:spPr>
        <p:txBody>
          <a:bodyPr anchorCtr="0" anchor="ctr" bIns="0" lIns="0" spcFirstLastPara="1" rIns="0" wrap="square" tIns="0">
            <a:noAutofit/>
          </a:bodyPr>
          <a:lstStyle>
            <a:lvl1pPr lvl="0" rtl="0" algn="ctr">
              <a:spcBef>
                <a:spcPts val="0"/>
              </a:spcBef>
              <a:spcAft>
                <a:spcPts val="0"/>
              </a:spcAft>
              <a:buSzPts val="1600"/>
              <a:buNone/>
              <a:defRPr b="0" sz="1600">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12">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6"/>
          <p:cNvSpPr txBox="1"/>
          <p:nvPr>
            <p:ph type="title"/>
          </p:nvPr>
        </p:nvSpPr>
        <p:spPr>
          <a:xfrm>
            <a:off x="4571150" y="540000"/>
            <a:ext cx="3852600" cy="477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1" name="Google Shape;111;p26"/>
          <p:cNvSpPr txBox="1"/>
          <p:nvPr>
            <p:ph idx="2" type="title"/>
          </p:nvPr>
        </p:nvSpPr>
        <p:spPr>
          <a:xfrm>
            <a:off x="6630300" y="3718488"/>
            <a:ext cx="1595400" cy="341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0"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2" name="Google Shape;112;p26"/>
          <p:cNvSpPr txBox="1"/>
          <p:nvPr>
            <p:ph idx="3" type="title"/>
          </p:nvPr>
        </p:nvSpPr>
        <p:spPr>
          <a:xfrm>
            <a:off x="3774300" y="3718488"/>
            <a:ext cx="1595400" cy="341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0"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26"/>
          <p:cNvSpPr txBox="1"/>
          <p:nvPr>
            <p:ph idx="4" type="title"/>
          </p:nvPr>
        </p:nvSpPr>
        <p:spPr>
          <a:xfrm>
            <a:off x="6630304" y="2172175"/>
            <a:ext cx="1595400" cy="341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0"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4" name="Google Shape;114;p26"/>
          <p:cNvSpPr txBox="1"/>
          <p:nvPr>
            <p:ph idx="5" type="title"/>
          </p:nvPr>
        </p:nvSpPr>
        <p:spPr>
          <a:xfrm>
            <a:off x="6432000" y="4059900"/>
            <a:ext cx="1992000" cy="4776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160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
        <p:nvSpPr>
          <p:cNvPr id="115" name="Google Shape;115;p26"/>
          <p:cNvSpPr txBox="1"/>
          <p:nvPr>
            <p:ph idx="6" type="title"/>
          </p:nvPr>
        </p:nvSpPr>
        <p:spPr>
          <a:xfrm>
            <a:off x="6432000" y="2513588"/>
            <a:ext cx="1992000" cy="5436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
        <p:nvSpPr>
          <p:cNvPr id="116" name="Google Shape;116;p26"/>
          <p:cNvSpPr txBox="1"/>
          <p:nvPr>
            <p:ph idx="7" type="title"/>
          </p:nvPr>
        </p:nvSpPr>
        <p:spPr>
          <a:xfrm>
            <a:off x="3576000" y="4059900"/>
            <a:ext cx="1992000" cy="5436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160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
        <p:nvSpPr>
          <p:cNvPr id="117" name="Google Shape;117;p26"/>
          <p:cNvSpPr txBox="1"/>
          <p:nvPr>
            <p:ph idx="8" type="title"/>
          </p:nvPr>
        </p:nvSpPr>
        <p:spPr>
          <a:xfrm>
            <a:off x="3774300" y="2172163"/>
            <a:ext cx="1595400" cy="341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0"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26"/>
          <p:cNvSpPr txBox="1"/>
          <p:nvPr>
            <p:ph idx="9" type="title"/>
          </p:nvPr>
        </p:nvSpPr>
        <p:spPr>
          <a:xfrm>
            <a:off x="3576000" y="2513575"/>
            <a:ext cx="1992000" cy="5436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
        <p:nvSpPr>
          <p:cNvPr id="119" name="Google Shape;119;p26"/>
          <p:cNvSpPr txBox="1"/>
          <p:nvPr>
            <p:ph idx="13" type="title"/>
          </p:nvPr>
        </p:nvSpPr>
        <p:spPr>
          <a:xfrm>
            <a:off x="918300" y="3718488"/>
            <a:ext cx="1595400" cy="341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0"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0" name="Google Shape;120;p26"/>
          <p:cNvSpPr txBox="1"/>
          <p:nvPr>
            <p:ph idx="14" type="title"/>
          </p:nvPr>
        </p:nvSpPr>
        <p:spPr>
          <a:xfrm>
            <a:off x="720000" y="4059900"/>
            <a:ext cx="1992000" cy="5436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
        <p:nvSpPr>
          <p:cNvPr id="121" name="Google Shape;121;p26"/>
          <p:cNvSpPr txBox="1"/>
          <p:nvPr>
            <p:ph idx="15" type="title"/>
          </p:nvPr>
        </p:nvSpPr>
        <p:spPr>
          <a:xfrm>
            <a:off x="918300" y="2172163"/>
            <a:ext cx="1595400" cy="341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0"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2" name="Google Shape;122;p26"/>
          <p:cNvSpPr txBox="1"/>
          <p:nvPr>
            <p:ph idx="16" type="title"/>
          </p:nvPr>
        </p:nvSpPr>
        <p:spPr>
          <a:xfrm>
            <a:off x="720000" y="2513575"/>
            <a:ext cx="1992000" cy="5436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13">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7"/>
          <p:cNvSpPr txBox="1"/>
          <p:nvPr>
            <p:ph type="title"/>
          </p:nvPr>
        </p:nvSpPr>
        <p:spPr>
          <a:xfrm>
            <a:off x="720000" y="1554750"/>
            <a:ext cx="1777800" cy="1017000"/>
          </a:xfrm>
          <a:prstGeom prst="rect">
            <a:avLst/>
          </a:prstGeom>
        </p:spPr>
        <p:txBody>
          <a:bodyPr anchorCtr="0" anchor="t" bIns="0" lIns="0" spcFirstLastPara="1" rIns="0" wrap="square" tIns="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5" name="Google Shape;125;p27"/>
          <p:cNvSpPr txBox="1"/>
          <p:nvPr>
            <p:ph idx="2" type="title"/>
          </p:nvPr>
        </p:nvSpPr>
        <p:spPr>
          <a:xfrm>
            <a:off x="720000" y="2571750"/>
            <a:ext cx="2323800" cy="1245600"/>
          </a:xfrm>
          <a:prstGeom prst="rect">
            <a:avLst/>
          </a:prstGeom>
        </p:spPr>
        <p:txBody>
          <a:bodyPr anchorCtr="0" anchor="t" bIns="0" lIns="0" spcFirstLastPara="1" rIns="0" wrap="square" tIns="0">
            <a:noAutofit/>
          </a:bodyPr>
          <a:lstStyle>
            <a:lvl1pPr lvl="0" rtl="0">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0"/>
              </a:spcBef>
              <a:spcAft>
                <a:spcPts val="0"/>
              </a:spcAft>
              <a:buSzPts val="1600"/>
              <a:buNone/>
              <a:defRPr b="0" sz="1600">
                <a:latin typeface="Assistant"/>
                <a:ea typeface="Assistant"/>
                <a:cs typeface="Assistant"/>
                <a:sym typeface="Assistant"/>
              </a:defRPr>
            </a:lvl2pPr>
            <a:lvl3pPr lvl="2" rtl="0" algn="ctr">
              <a:spcBef>
                <a:spcPts val="0"/>
              </a:spcBef>
              <a:spcAft>
                <a:spcPts val="0"/>
              </a:spcAft>
              <a:buSzPts val="1600"/>
              <a:buNone/>
              <a:defRPr b="0" sz="1600">
                <a:latin typeface="Assistant"/>
                <a:ea typeface="Assistant"/>
                <a:cs typeface="Assistant"/>
                <a:sym typeface="Assistant"/>
              </a:defRPr>
            </a:lvl3pPr>
            <a:lvl4pPr lvl="3" rtl="0" algn="ctr">
              <a:spcBef>
                <a:spcPts val="0"/>
              </a:spcBef>
              <a:spcAft>
                <a:spcPts val="0"/>
              </a:spcAft>
              <a:buSzPts val="1600"/>
              <a:buNone/>
              <a:defRPr b="0" sz="1600">
                <a:latin typeface="Assistant"/>
                <a:ea typeface="Assistant"/>
                <a:cs typeface="Assistant"/>
                <a:sym typeface="Assistant"/>
              </a:defRPr>
            </a:lvl4pPr>
            <a:lvl5pPr lvl="4" rtl="0" algn="ctr">
              <a:spcBef>
                <a:spcPts val="0"/>
              </a:spcBef>
              <a:spcAft>
                <a:spcPts val="0"/>
              </a:spcAft>
              <a:buSzPts val="1600"/>
              <a:buNone/>
              <a:defRPr b="0" sz="1600">
                <a:latin typeface="Assistant"/>
                <a:ea typeface="Assistant"/>
                <a:cs typeface="Assistant"/>
                <a:sym typeface="Assistant"/>
              </a:defRPr>
            </a:lvl5pPr>
            <a:lvl6pPr lvl="5" rtl="0" algn="ctr">
              <a:spcBef>
                <a:spcPts val="0"/>
              </a:spcBef>
              <a:spcAft>
                <a:spcPts val="0"/>
              </a:spcAft>
              <a:buSzPts val="1600"/>
              <a:buNone/>
              <a:defRPr b="0" sz="1600">
                <a:latin typeface="Assistant"/>
                <a:ea typeface="Assistant"/>
                <a:cs typeface="Assistant"/>
                <a:sym typeface="Assistant"/>
              </a:defRPr>
            </a:lvl6pPr>
            <a:lvl7pPr lvl="6" rtl="0" algn="ctr">
              <a:spcBef>
                <a:spcPts val="0"/>
              </a:spcBef>
              <a:spcAft>
                <a:spcPts val="0"/>
              </a:spcAft>
              <a:buSzPts val="1600"/>
              <a:buNone/>
              <a:defRPr b="0" sz="1600">
                <a:latin typeface="Assistant"/>
                <a:ea typeface="Assistant"/>
                <a:cs typeface="Assistant"/>
                <a:sym typeface="Assistant"/>
              </a:defRPr>
            </a:lvl7pPr>
            <a:lvl8pPr lvl="7" rtl="0" algn="ctr">
              <a:spcBef>
                <a:spcPts val="0"/>
              </a:spcBef>
              <a:spcAft>
                <a:spcPts val="0"/>
              </a:spcAft>
              <a:buSzPts val="1600"/>
              <a:buNone/>
              <a:defRPr b="0" sz="1600">
                <a:latin typeface="Assistant"/>
                <a:ea typeface="Assistant"/>
                <a:cs typeface="Assistant"/>
                <a:sym typeface="Assistant"/>
              </a:defRPr>
            </a:lvl8pPr>
            <a:lvl9pPr lvl="8" rtl="0" algn="ctr">
              <a:spcBef>
                <a:spcPts val="0"/>
              </a:spcBef>
              <a:spcAft>
                <a:spcPts val="0"/>
              </a:spcAft>
              <a:buSzPts val="1600"/>
              <a:buNone/>
              <a:defRPr b="0" sz="1600">
                <a:latin typeface="Assistant"/>
                <a:ea typeface="Assistant"/>
                <a:cs typeface="Assistant"/>
                <a:sym typeface="Assistant"/>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14">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8"/>
          <p:cNvSpPr txBox="1"/>
          <p:nvPr>
            <p:ph type="title"/>
          </p:nvPr>
        </p:nvSpPr>
        <p:spPr>
          <a:xfrm>
            <a:off x="6646200" y="1554750"/>
            <a:ext cx="1777800" cy="10170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8" name="Google Shape;128;p28"/>
          <p:cNvSpPr txBox="1"/>
          <p:nvPr>
            <p:ph idx="2" type="title"/>
          </p:nvPr>
        </p:nvSpPr>
        <p:spPr>
          <a:xfrm>
            <a:off x="6100200" y="2571750"/>
            <a:ext cx="2323800" cy="1245600"/>
          </a:xfrm>
          <a:prstGeom prst="rect">
            <a:avLst/>
          </a:prstGeom>
        </p:spPr>
        <p:txBody>
          <a:bodyPr anchorCtr="0" anchor="t" bIns="0" lIns="0" spcFirstLastPara="1" rIns="0" wrap="square" tIns="0">
            <a:noAutofit/>
          </a:bodyPr>
          <a:lstStyle>
            <a:lvl1pPr lvl="0" rtl="0" algn="r">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0"/>
              </a:spcBef>
              <a:spcAft>
                <a:spcPts val="0"/>
              </a:spcAft>
              <a:buSzPts val="1600"/>
              <a:buNone/>
              <a:defRPr sz="1600">
                <a:latin typeface="Assistant"/>
                <a:ea typeface="Assistant"/>
                <a:cs typeface="Assistant"/>
                <a:sym typeface="Assistant"/>
              </a:defRPr>
            </a:lvl2pPr>
            <a:lvl3pPr lvl="2" rtl="0" algn="ctr">
              <a:spcBef>
                <a:spcPts val="0"/>
              </a:spcBef>
              <a:spcAft>
                <a:spcPts val="0"/>
              </a:spcAft>
              <a:buSzPts val="1600"/>
              <a:buNone/>
              <a:defRPr sz="1600">
                <a:latin typeface="Assistant"/>
                <a:ea typeface="Assistant"/>
                <a:cs typeface="Assistant"/>
                <a:sym typeface="Assistant"/>
              </a:defRPr>
            </a:lvl3pPr>
            <a:lvl4pPr lvl="3" rtl="0" algn="ctr">
              <a:spcBef>
                <a:spcPts val="0"/>
              </a:spcBef>
              <a:spcAft>
                <a:spcPts val="0"/>
              </a:spcAft>
              <a:buSzPts val="1600"/>
              <a:buNone/>
              <a:defRPr sz="1600">
                <a:latin typeface="Assistant"/>
                <a:ea typeface="Assistant"/>
                <a:cs typeface="Assistant"/>
                <a:sym typeface="Assistant"/>
              </a:defRPr>
            </a:lvl4pPr>
            <a:lvl5pPr lvl="4" rtl="0" algn="ctr">
              <a:spcBef>
                <a:spcPts val="0"/>
              </a:spcBef>
              <a:spcAft>
                <a:spcPts val="0"/>
              </a:spcAft>
              <a:buSzPts val="1600"/>
              <a:buNone/>
              <a:defRPr sz="1600">
                <a:latin typeface="Assistant"/>
                <a:ea typeface="Assistant"/>
                <a:cs typeface="Assistant"/>
                <a:sym typeface="Assistant"/>
              </a:defRPr>
            </a:lvl5pPr>
            <a:lvl6pPr lvl="5" rtl="0" algn="ctr">
              <a:spcBef>
                <a:spcPts val="0"/>
              </a:spcBef>
              <a:spcAft>
                <a:spcPts val="0"/>
              </a:spcAft>
              <a:buSzPts val="1600"/>
              <a:buNone/>
              <a:defRPr sz="1600">
                <a:latin typeface="Assistant"/>
                <a:ea typeface="Assistant"/>
                <a:cs typeface="Assistant"/>
                <a:sym typeface="Assistant"/>
              </a:defRPr>
            </a:lvl6pPr>
            <a:lvl7pPr lvl="6" rtl="0" algn="ctr">
              <a:spcBef>
                <a:spcPts val="0"/>
              </a:spcBef>
              <a:spcAft>
                <a:spcPts val="0"/>
              </a:spcAft>
              <a:buSzPts val="1600"/>
              <a:buNone/>
              <a:defRPr sz="1600">
                <a:latin typeface="Assistant"/>
                <a:ea typeface="Assistant"/>
                <a:cs typeface="Assistant"/>
                <a:sym typeface="Assistant"/>
              </a:defRPr>
            </a:lvl7pPr>
            <a:lvl8pPr lvl="7" rtl="0" algn="ctr">
              <a:spcBef>
                <a:spcPts val="0"/>
              </a:spcBef>
              <a:spcAft>
                <a:spcPts val="0"/>
              </a:spcAft>
              <a:buSzPts val="1600"/>
              <a:buNone/>
              <a:defRPr sz="1600">
                <a:latin typeface="Assistant"/>
                <a:ea typeface="Assistant"/>
                <a:cs typeface="Assistant"/>
                <a:sym typeface="Assistant"/>
              </a:defRPr>
            </a:lvl8pPr>
            <a:lvl9pPr lvl="8" rtl="0" algn="ctr">
              <a:spcBef>
                <a:spcPts val="0"/>
              </a:spcBef>
              <a:spcAft>
                <a:spcPts val="0"/>
              </a:spcAft>
              <a:buSzPts val="1600"/>
              <a:buNone/>
              <a:defRPr sz="1600">
                <a:latin typeface="Assistant"/>
                <a:ea typeface="Assistant"/>
                <a:cs typeface="Assistant"/>
                <a:sym typeface="Assistant"/>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3">
  <p:cSld name="CUSTOM_15">
    <p:bg>
      <p:bgPr>
        <a:blipFill>
          <a:blip r:embed="rId2">
            <a:alphaModFix/>
          </a:blip>
          <a:stretch>
            <a:fillRect/>
          </a:stretch>
        </a:blipFill>
      </p:bgPr>
    </p:bg>
    <p:spTree>
      <p:nvGrpSpPr>
        <p:cNvPr id="129" name="Shape 129"/>
        <p:cNvGrpSpPr/>
        <p:nvPr/>
      </p:nvGrpSpPr>
      <p:grpSpPr>
        <a:xfrm>
          <a:off x="0" y="0"/>
          <a:ext cx="0" cy="0"/>
          <a:chOff x="0" y="0"/>
          <a:chExt cx="0" cy="0"/>
        </a:xfrm>
      </p:grpSpPr>
      <p:sp>
        <p:nvSpPr>
          <p:cNvPr id="130" name="Google Shape;130;p29"/>
          <p:cNvSpPr txBox="1"/>
          <p:nvPr>
            <p:ph type="title"/>
          </p:nvPr>
        </p:nvSpPr>
        <p:spPr>
          <a:xfrm>
            <a:off x="4571150" y="540000"/>
            <a:ext cx="3852600" cy="477600"/>
          </a:xfrm>
          <a:prstGeom prst="rect">
            <a:avLst/>
          </a:prstGeom>
        </p:spPr>
        <p:txBody>
          <a:bodyPr anchorCtr="0" anchor="t" bIns="0" lIns="0" spcFirstLastPara="1" rIns="0" wrap="square" tIns="0">
            <a:noAutofit/>
          </a:bodyPr>
          <a:lstStyle>
            <a:lvl1pPr lvl="0" rtl="0" algn="r">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6">
    <p:bg>
      <p:bgPr>
        <a:blipFill>
          <a:blip r:embed="rId2">
            <a:alphaModFix/>
          </a:blip>
          <a:stretch>
            <a:fillRect/>
          </a:stretch>
        </a:blipFill>
      </p:bgPr>
    </p:bg>
    <p:spTree>
      <p:nvGrpSpPr>
        <p:cNvPr id="131" name="Shape 131"/>
        <p:cNvGrpSpPr/>
        <p:nvPr/>
      </p:nvGrpSpPr>
      <p:grpSpPr>
        <a:xfrm>
          <a:off x="0" y="0"/>
          <a:ext cx="0" cy="0"/>
          <a:chOff x="0" y="0"/>
          <a:chExt cx="0" cy="0"/>
        </a:xfrm>
      </p:grpSpPr>
      <p:sp>
        <p:nvSpPr>
          <p:cNvPr id="132" name="Google Shape;132;p30"/>
          <p:cNvSpPr txBox="1"/>
          <p:nvPr>
            <p:ph type="title"/>
          </p:nvPr>
        </p:nvSpPr>
        <p:spPr>
          <a:xfrm>
            <a:off x="3410100" y="540000"/>
            <a:ext cx="2323800" cy="765900"/>
          </a:xfrm>
          <a:prstGeom prst="rect">
            <a:avLst/>
          </a:prstGeom>
        </p:spPr>
        <p:txBody>
          <a:bodyPr anchorCtr="0" anchor="t" bIns="0" lIns="0" spcFirstLastPara="1" rIns="0" wrap="square" tIns="0">
            <a:noAutofit/>
          </a:bodyPr>
          <a:lstStyle>
            <a:lvl1pPr lvl="0" algn="ctr">
              <a:spcBef>
                <a:spcPts val="0"/>
              </a:spcBef>
              <a:spcAft>
                <a:spcPts val="0"/>
              </a:spcAft>
              <a:buSzPts val="3000"/>
              <a:buNone/>
              <a:defRPr sz="5000">
                <a:latin typeface="Assistant"/>
                <a:ea typeface="Assistant"/>
                <a:cs typeface="Assistant"/>
                <a:sym typeface="Assistant"/>
              </a:defRPr>
            </a:lvl1pPr>
            <a:lvl2pPr lvl="1">
              <a:spcBef>
                <a:spcPts val="0"/>
              </a:spcBef>
              <a:spcAft>
                <a:spcPts val="0"/>
              </a:spcAft>
              <a:buSzPts val="3000"/>
              <a:buNone/>
              <a:defRPr>
                <a:latin typeface="Assistant"/>
                <a:ea typeface="Assistant"/>
                <a:cs typeface="Assistant"/>
                <a:sym typeface="Assistant"/>
              </a:defRPr>
            </a:lvl2pPr>
            <a:lvl3pPr lvl="2">
              <a:spcBef>
                <a:spcPts val="0"/>
              </a:spcBef>
              <a:spcAft>
                <a:spcPts val="0"/>
              </a:spcAft>
              <a:buSzPts val="3000"/>
              <a:buNone/>
              <a:defRPr>
                <a:latin typeface="Assistant"/>
                <a:ea typeface="Assistant"/>
                <a:cs typeface="Assistant"/>
                <a:sym typeface="Assistant"/>
              </a:defRPr>
            </a:lvl3pPr>
            <a:lvl4pPr lvl="3">
              <a:spcBef>
                <a:spcPts val="0"/>
              </a:spcBef>
              <a:spcAft>
                <a:spcPts val="0"/>
              </a:spcAft>
              <a:buSzPts val="3000"/>
              <a:buNone/>
              <a:defRPr>
                <a:latin typeface="Assistant"/>
                <a:ea typeface="Assistant"/>
                <a:cs typeface="Assistant"/>
                <a:sym typeface="Assistant"/>
              </a:defRPr>
            </a:lvl4pPr>
            <a:lvl5pPr lvl="4">
              <a:spcBef>
                <a:spcPts val="0"/>
              </a:spcBef>
              <a:spcAft>
                <a:spcPts val="0"/>
              </a:spcAft>
              <a:buSzPts val="3000"/>
              <a:buNone/>
              <a:defRPr>
                <a:latin typeface="Assistant"/>
                <a:ea typeface="Assistant"/>
                <a:cs typeface="Assistant"/>
                <a:sym typeface="Assistant"/>
              </a:defRPr>
            </a:lvl5pPr>
            <a:lvl6pPr lvl="5">
              <a:spcBef>
                <a:spcPts val="0"/>
              </a:spcBef>
              <a:spcAft>
                <a:spcPts val="0"/>
              </a:spcAft>
              <a:buSzPts val="3000"/>
              <a:buNone/>
              <a:defRPr>
                <a:latin typeface="Assistant"/>
                <a:ea typeface="Assistant"/>
                <a:cs typeface="Assistant"/>
                <a:sym typeface="Assistant"/>
              </a:defRPr>
            </a:lvl6pPr>
            <a:lvl7pPr lvl="6">
              <a:spcBef>
                <a:spcPts val="0"/>
              </a:spcBef>
              <a:spcAft>
                <a:spcPts val="0"/>
              </a:spcAft>
              <a:buSzPts val="3000"/>
              <a:buNone/>
              <a:defRPr>
                <a:latin typeface="Assistant"/>
                <a:ea typeface="Assistant"/>
                <a:cs typeface="Assistant"/>
                <a:sym typeface="Assistant"/>
              </a:defRPr>
            </a:lvl7pPr>
            <a:lvl8pPr lvl="7">
              <a:spcBef>
                <a:spcPts val="0"/>
              </a:spcBef>
              <a:spcAft>
                <a:spcPts val="0"/>
              </a:spcAft>
              <a:buSzPts val="3000"/>
              <a:buNone/>
              <a:defRPr>
                <a:latin typeface="Assistant"/>
                <a:ea typeface="Assistant"/>
                <a:cs typeface="Assistant"/>
                <a:sym typeface="Assistant"/>
              </a:defRPr>
            </a:lvl8pPr>
            <a:lvl9pPr lvl="8">
              <a:spcBef>
                <a:spcPts val="0"/>
              </a:spcBef>
              <a:spcAft>
                <a:spcPts val="0"/>
              </a:spcAft>
              <a:buSzPts val="3000"/>
              <a:buNone/>
              <a:defRPr>
                <a:latin typeface="Assistant"/>
                <a:ea typeface="Assistant"/>
                <a:cs typeface="Assistant"/>
                <a:sym typeface="Assistant"/>
              </a:defRPr>
            </a:lvl9pPr>
          </a:lstStyle>
          <a:p/>
        </p:txBody>
      </p:sp>
      <p:sp>
        <p:nvSpPr>
          <p:cNvPr id="133" name="Google Shape;133;p30"/>
          <p:cNvSpPr txBox="1"/>
          <p:nvPr>
            <p:ph idx="2" type="title"/>
          </p:nvPr>
        </p:nvSpPr>
        <p:spPr>
          <a:xfrm>
            <a:off x="3363750" y="1938850"/>
            <a:ext cx="2416500" cy="1567200"/>
          </a:xfrm>
          <a:prstGeom prst="rect">
            <a:avLst/>
          </a:prstGeom>
        </p:spPr>
        <p:txBody>
          <a:bodyPr anchorCtr="0" anchor="t" bIns="0" lIns="0" spcFirstLastPara="1" rIns="0" wrap="square" tIns="0">
            <a:noAutofit/>
          </a:bodyPr>
          <a:lstStyle>
            <a:lvl1pPr lvl="0" rtl="0" algn="ctr">
              <a:spcBef>
                <a:spcPts val="0"/>
              </a:spcBef>
              <a:spcAft>
                <a:spcPts val="0"/>
              </a:spcAft>
              <a:buSzPts val="1600"/>
              <a:buNone/>
              <a:defRPr b="0" sz="1600">
                <a:solidFill>
                  <a:schemeClr val="lt1"/>
                </a:solidFill>
                <a:latin typeface="Assistant"/>
                <a:ea typeface="Assistant"/>
                <a:cs typeface="Assistant"/>
                <a:sym typeface="Assistant"/>
              </a:defRPr>
            </a:lvl1pPr>
            <a:lvl2pPr lvl="1" rtl="0" algn="ctr">
              <a:spcBef>
                <a:spcPts val="0"/>
              </a:spcBef>
              <a:spcAft>
                <a:spcPts val="0"/>
              </a:spcAft>
              <a:buSzPts val="1600"/>
              <a:buNone/>
              <a:defRPr sz="1600">
                <a:latin typeface="Assistant"/>
                <a:ea typeface="Assistant"/>
                <a:cs typeface="Assistant"/>
                <a:sym typeface="Assistant"/>
              </a:defRPr>
            </a:lvl2pPr>
            <a:lvl3pPr lvl="2" rtl="0" algn="ctr">
              <a:spcBef>
                <a:spcPts val="0"/>
              </a:spcBef>
              <a:spcAft>
                <a:spcPts val="0"/>
              </a:spcAft>
              <a:buSzPts val="1600"/>
              <a:buNone/>
              <a:defRPr sz="1600">
                <a:latin typeface="Assistant"/>
                <a:ea typeface="Assistant"/>
                <a:cs typeface="Assistant"/>
                <a:sym typeface="Assistant"/>
              </a:defRPr>
            </a:lvl3pPr>
            <a:lvl4pPr lvl="3" rtl="0" algn="ctr">
              <a:spcBef>
                <a:spcPts val="0"/>
              </a:spcBef>
              <a:spcAft>
                <a:spcPts val="0"/>
              </a:spcAft>
              <a:buSzPts val="1600"/>
              <a:buNone/>
              <a:defRPr sz="1600">
                <a:latin typeface="Assistant"/>
                <a:ea typeface="Assistant"/>
                <a:cs typeface="Assistant"/>
                <a:sym typeface="Assistant"/>
              </a:defRPr>
            </a:lvl4pPr>
            <a:lvl5pPr lvl="4" rtl="0" algn="ctr">
              <a:spcBef>
                <a:spcPts val="0"/>
              </a:spcBef>
              <a:spcAft>
                <a:spcPts val="0"/>
              </a:spcAft>
              <a:buSzPts val="1600"/>
              <a:buNone/>
              <a:defRPr sz="1600">
                <a:latin typeface="Assistant"/>
                <a:ea typeface="Assistant"/>
                <a:cs typeface="Assistant"/>
                <a:sym typeface="Assistant"/>
              </a:defRPr>
            </a:lvl5pPr>
            <a:lvl6pPr lvl="5" rtl="0" algn="ctr">
              <a:spcBef>
                <a:spcPts val="0"/>
              </a:spcBef>
              <a:spcAft>
                <a:spcPts val="0"/>
              </a:spcAft>
              <a:buSzPts val="1600"/>
              <a:buNone/>
              <a:defRPr sz="1600">
                <a:latin typeface="Assistant"/>
                <a:ea typeface="Assistant"/>
                <a:cs typeface="Assistant"/>
                <a:sym typeface="Assistant"/>
              </a:defRPr>
            </a:lvl6pPr>
            <a:lvl7pPr lvl="6" rtl="0" algn="ctr">
              <a:spcBef>
                <a:spcPts val="0"/>
              </a:spcBef>
              <a:spcAft>
                <a:spcPts val="0"/>
              </a:spcAft>
              <a:buSzPts val="1600"/>
              <a:buNone/>
              <a:defRPr sz="1600">
                <a:latin typeface="Assistant"/>
                <a:ea typeface="Assistant"/>
                <a:cs typeface="Assistant"/>
                <a:sym typeface="Assistant"/>
              </a:defRPr>
            </a:lvl7pPr>
            <a:lvl8pPr lvl="7" rtl="0" algn="ctr">
              <a:spcBef>
                <a:spcPts val="0"/>
              </a:spcBef>
              <a:spcAft>
                <a:spcPts val="0"/>
              </a:spcAft>
              <a:buSzPts val="1600"/>
              <a:buNone/>
              <a:defRPr sz="1600">
                <a:latin typeface="Assistant"/>
                <a:ea typeface="Assistant"/>
                <a:cs typeface="Assistant"/>
                <a:sym typeface="Assistant"/>
              </a:defRPr>
            </a:lvl8pPr>
            <a:lvl9pPr lvl="8" rtl="0" algn="ctr">
              <a:spcBef>
                <a:spcPts val="0"/>
              </a:spcBef>
              <a:spcAft>
                <a:spcPts val="0"/>
              </a:spcAft>
              <a:buSzPts val="1600"/>
              <a:buNone/>
              <a:defRPr sz="1600">
                <a:latin typeface="Assistant"/>
                <a:ea typeface="Assistant"/>
                <a:cs typeface="Assistant"/>
                <a:sym typeface="Assistant"/>
              </a:defRPr>
            </a:lvl9pPr>
          </a:lstStyle>
          <a:p/>
        </p:txBody>
      </p:sp>
      <p:sp>
        <p:nvSpPr>
          <p:cNvPr id="134" name="Google Shape;134;p30"/>
          <p:cNvSpPr txBox="1"/>
          <p:nvPr/>
        </p:nvSpPr>
        <p:spPr>
          <a:xfrm>
            <a:off x="2422200" y="3596550"/>
            <a:ext cx="4299600" cy="7158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 sz="1200">
                <a:solidFill>
                  <a:srgbClr val="65B3B6"/>
                </a:solidFill>
                <a:latin typeface="Assistant"/>
                <a:ea typeface="Assistant"/>
                <a:cs typeface="Assistant"/>
                <a:sym typeface="Assistant"/>
              </a:rPr>
              <a:t>CREDITS: </a:t>
            </a:r>
            <a:r>
              <a:rPr lang="en" sz="1200">
                <a:solidFill>
                  <a:srgbClr val="65B3B6"/>
                </a:solidFill>
                <a:latin typeface="Assistant"/>
                <a:ea typeface="Assistant"/>
                <a:cs typeface="Assistant"/>
                <a:sym typeface="Assistant"/>
              </a:rPr>
              <a:t>This presentation template was created by </a:t>
            </a:r>
            <a:r>
              <a:rPr b="1" lang="en" sz="1200">
                <a:solidFill>
                  <a:srgbClr val="65B3B6"/>
                </a:solidFill>
                <a:uFill>
                  <a:noFill/>
                </a:uFill>
                <a:latin typeface="Assistant"/>
                <a:ea typeface="Assistant"/>
                <a:cs typeface="Assistant"/>
                <a:sym typeface="Assistant"/>
                <a:hlinkClick r:id="rId3">
                  <a:extLst>
                    <a:ext uri="{A12FA001-AC4F-418D-AE19-62706E023703}">
                      <ahyp:hlinkClr val="tx"/>
                    </a:ext>
                  </a:extLst>
                </a:hlinkClick>
              </a:rPr>
              <a:t>Slidesgo</a:t>
            </a:r>
            <a:r>
              <a:rPr lang="en" sz="1200">
                <a:solidFill>
                  <a:srgbClr val="65B3B6"/>
                </a:solidFill>
                <a:latin typeface="Assistant"/>
                <a:ea typeface="Assistant"/>
                <a:cs typeface="Assistant"/>
                <a:sym typeface="Assistant"/>
              </a:rPr>
              <a:t>, including icons by</a:t>
            </a:r>
            <a:r>
              <a:rPr b="1" lang="en" sz="1200">
                <a:solidFill>
                  <a:srgbClr val="65B3B6"/>
                </a:solidFill>
                <a:latin typeface="Assistant"/>
                <a:ea typeface="Assistant"/>
                <a:cs typeface="Assistant"/>
                <a:sym typeface="Assistant"/>
              </a:rPr>
              <a:t> </a:t>
            </a:r>
            <a:r>
              <a:rPr b="1" lang="en" sz="1200">
                <a:solidFill>
                  <a:srgbClr val="65B3B6"/>
                </a:solidFill>
                <a:uFill>
                  <a:noFill/>
                </a:uFill>
                <a:latin typeface="Assistant"/>
                <a:ea typeface="Assistant"/>
                <a:cs typeface="Assistant"/>
                <a:sym typeface="Assistant"/>
                <a:hlinkClick r:id="rId4">
                  <a:extLst>
                    <a:ext uri="{A12FA001-AC4F-418D-AE19-62706E023703}">
                      <ahyp:hlinkClr val="tx"/>
                    </a:ext>
                  </a:extLst>
                </a:hlinkClick>
              </a:rPr>
              <a:t>Flaticon</a:t>
            </a:r>
            <a:r>
              <a:rPr lang="en" sz="1200">
                <a:solidFill>
                  <a:srgbClr val="65B3B6"/>
                </a:solidFill>
                <a:latin typeface="Assistant"/>
                <a:ea typeface="Assistant"/>
                <a:cs typeface="Assistant"/>
                <a:sym typeface="Assistant"/>
              </a:rPr>
              <a:t>, infographics &amp; images by </a:t>
            </a:r>
            <a:r>
              <a:rPr b="1" lang="en" sz="1200">
                <a:solidFill>
                  <a:srgbClr val="65B3B6"/>
                </a:solidFill>
                <a:uFill>
                  <a:noFill/>
                </a:uFill>
                <a:latin typeface="Assistant"/>
                <a:ea typeface="Assistant"/>
                <a:cs typeface="Assistant"/>
                <a:sym typeface="Assistant"/>
                <a:hlinkClick r:id="rId5">
                  <a:extLst>
                    <a:ext uri="{A12FA001-AC4F-418D-AE19-62706E023703}">
                      <ahyp:hlinkClr val="tx"/>
                    </a:ext>
                  </a:extLst>
                </a:hlinkClick>
              </a:rPr>
              <a:t>Freepik</a:t>
            </a:r>
            <a:r>
              <a:rPr lang="en" sz="1200">
                <a:solidFill>
                  <a:srgbClr val="65B3B6"/>
                </a:solidFill>
                <a:latin typeface="Assistant"/>
                <a:ea typeface="Assistant"/>
                <a:cs typeface="Assistant"/>
                <a:sym typeface="Assistant"/>
              </a:rPr>
              <a:t> and illustrations by </a:t>
            </a:r>
            <a:r>
              <a:rPr b="1" lang="en" sz="1200">
                <a:solidFill>
                  <a:srgbClr val="65B3B6"/>
                </a:solidFill>
                <a:uFill>
                  <a:noFill/>
                </a:uFill>
                <a:latin typeface="Assistant"/>
                <a:ea typeface="Assistant"/>
                <a:cs typeface="Assistant"/>
                <a:sym typeface="Assistant"/>
                <a:hlinkClick r:id="rId6">
                  <a:extLst>
                    <a:ext uri="{A12FA001-AC4F-418D-AE19-62706E023703}">
                      <ahyp:hlinkClr val="tx"/>
                    </a:ext>
                  </a:extLst>
                </a:hlinkClick>
              </a:rPr>
              <a:t>Stories</a:t>
            </a:r>
            <a:r>
              <a:rPr b="1" lang="en" sz="1200">
                <a:solidFill>
                  <a:schemeClr val="dk1"/>
                </a:solidFill>
                <a:latin typeface="Assistant"/>
                <a:ea typeface="Assistant"/>
                <a:cs typeface="Assistant"/>
                <a:sym typeface="Assistant"/>
              </a:rPr>
              <a:t> </a:t>
            </a:r>
            <a:endParaRPr b="1" sz="1200">
              <a:latin typeface="Assistant"/>
              <a:ea typeface="Assistant"/>
              <a:cs typeface="Assistant"/>
              <a:sym typeface="Assistant"/>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3">
    <p:spTree>
      <p:nvGrpSpPr>
        <p:cNvPr id="14" name="Shape 14"/>
        <p:cNvGrpSpPr/>
        <p:nvPr/>
      </p:nvGrpSpPr>
      <p:grpSpPr>
        <a:xfrm>
          <a:off x="0" y="0"/>
          <a:ext cx="0" cy="0"/>
          <a:chOff x="0" y="0"/>
          <a:chExt cx="0" cy="0"/>
        </a:xfrm>
      </p:grpSpPr>
      <p:sp>
        <p:nvSpPr>
          <p:cNvPr id="15" name="Google Shape;15;p4"/>
          <p:cNvSpPr txBox="1"/>
          <p:nvPr>
            <p:ph type="title"/>
          </p:nvPr>
        </p:nvSpPr>
        <p:spPr>
          <a:xfrm>
            <a:off x="720000" y="540000"/>
            <a:ext cx="3386700" cy="4776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 name="Google Shape;16;p4"/>
          <p:cNvSpPr txBox="1"/>
          <p:nvPr>
            <p:ph idx="2" type="title"/>
          </p:nvPr>
        </p:nvSpPr>
        <p:spPr>
          <a:xfrm>
            <a:off x="5711525" y="1757900"/>
            <a:ext cx="2109000" cy="3555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7" name="Google Shape;17;p4"/>
          <p:cNvSpPr txBox="1"/>
          <p:nvPr>
            <p:ph idx="3" type="title"/>
          </p:nvPr>
        </p:nvSpPr>
        <p:spPr>
          <a:xfrm>
            <a:off x="5711525" y="2115250"/>
            <a:ext cx="2109000" cy="4776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solidFill>
                  <a:schemeClr val="lt1"/>
                </a:solidFill>
                <a:latin typeface="Assistant"/>
                <a:ea typeface="Assistant"/>
                <a:cs typeface="Assistant"/>
                <a:sym typeface="Assistant"/>
              </a:defRPr>
            </a:lvl1pPr>
            <a:lvl2pPr lvl="1" rtl="0">
              <a:spcBef>
                <a:spcPts val="0"/>
              </a:spcBef>
              <a:spcAft>
                <a:spcPts val="0"/>
              </a:spcAft>
              <a:buSzPts val="1600"/>
              <a:buNone/>
              <a:defRPr sz="1600">
                <a:latin typeface="Assistant"/>
                <a:ea typeface="Assistant"/>
                <a:cs typeface="Assistant"/>
                <a:sym typeface="Assistant"/>
              </a:defRPr>
            </a:lvl2pPr>
            <a:lvl3pPr lvl="2" rtl="0">
              <a:spcBef>
                <a:spcPts val="0"/>
              </a:spcBef>
              <a:spcAft>
                <a:spcPts val="0"/>
              </a:spcAft>
              <a:buSzPts val="1600"/>
              <a:buNone/>
              <a:defRPr sz="1600">
                <a:latin typeface="Assistant"/>
                <a:ea typeface="Assistant"/>
                <a:cs typeface="Assistant"/>
                <a:sym typeface="Assistant"/>
              </a:defRPr>
            </a:lvl3pPr>
            <a:lvl4pPr lvl="3" rtl="0">
              <a:spcBef>
                <a:spcPts val="0"/>
              </a:spcBef>
              <a:spcAft>
                <a:spcPts val="0"/>
              </a:spcAft>
              <a:buSzPts val="1600"/>
              <a:buNone/>
              <a:defRPr sz="1600">
                <a:latin typeface="Assistant"/>
                <a:ea typeface="Assistant"/>
                <a:cs typeface="Assistant"/>
                <a:sym typeface="Assistant"/>
              </a:defRPr>
            </a:lvl4pPr>
            <a:lvl5pPr lvl="4" rtl="0">
              <a:spcBef>
                <a:spcPts val="0"/>
              </a:spcBef>
              <a:spcAft>
                <a:spcPts val="0"/>
              </a:spcAft>
              <a:buSzPts val="1600"/>
              <a:buNone/>
              <a:defRPr sz="1600">
                <a:latin typeface="Assistant"/>
                <a:ea typeface="Assistant"/>
                <a:cs typeface="Assistant"/>
                <a:sym typeface="Assistant"/>
              </a:defRPr>
            </a:lvl5pPr>
            <a:lvl6pPr lvl="5" rtl="0">
              <a:spcBef>
                <a:spcPts val="0"/>
              </a:spcBef>
              <a:spcAft>
                <a:spcPts val="0"/>
              </a:spcAft>
              <a:buSzPts val="1600"/>
              <a:buNone/>
              <a:defRPr sz="1600">
                <a:latin typeface="Assistant"/>
                <a:ea typeface="Assistant"/>
                <a:cs typeface="Assistant"/>
                <a:sym typeface="Assistant"/>
              </a:defRPr>
            </a:lvl6pPr>
            <a:lvl7pPr lvl="6" rtl="0">
              <a:spcBef>
                <a:spcPts val="0"/>
              </a:spcBef>
              <a:spcAft>
                <a:spcPts val="0"/>
              </a:spcAft>
              <a:buSzPts val="1600"/>
              <a:buNone/>
              <a:defRPr sz="1600">
                <a:latin typeface="Assistant"/>
                <a:ea typeface="Assistant"/>
                <a:cs typeface="Assistant"/>
                <a:sym typeface="Assistant"/>
              </a:defRPr>
            </a:lvl7pPr>
            <a:lvl8pPr lvl="7" rtl="0">
              <a:spcBef>
                <a:spcPts val="0"/>
              </a:spcBef>
              <a:spcAft>
                <a:spcPts val="0"/>
              </a:spcAft>
              <a:buSzPts val="1600"/>
              <a:buNone/>
              <a:defRPr sz="1600">
                <a:latin typeface="Assistant"/>
                <a:ea typeface="Assistant"/>
                <a:cs typeface="Assistant"/>
                <a:sym typeface="Assistant"/>
              </a:defRPr>
            </a:lvl8pPr>
            <a:lvl9pPr lvl="8" rtl="0">
              <a:spcBef>
                <a:spcPts val="0"/>
              </a:spcBef>
              <a:spcAft>
                <a:spcPts val="0"/>
              </a:spcAft>
              <a:buSzPts val="1600"/>
              <a:buNone/>
              <a:defRPr sz="1600">
                <a:latin typeface="Assistant"/>
                <a:ea typeface="Assistant"/>
                <a:cs typeface="Assistant"/>
                <a:sym typeface="Assistant"/>
              </a:defRPr>
            </a:lvl9pPr>
          </a:lstStyle>
          <a:p/>
        </p:txBody>
      </p:sp>
      <p:sp>
        <p:nvSpPr>
          <p:cNvPr id="18" name="Google Shape;18;p4"/>
          <p:cNvSpPr txBox="1"/>
          <p:nvPr>
            <p:ph hasCustomPrompt="1" idx="4" type="title"/>
          </p:nvPr>
        </p:nvSpPr>
        <p:spPr>
          <a:xfrm>
            <a:off x="4893100" y="1962000"/>
            <a:ext cx="690300" cy="3960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b="0" sz="2400">
                <a:solidFill>
                  <a:srgbClr val="20C8C8"/>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9" name="Google Shape;19;p4"/>
          <p:cNvSpPr txBox="1"/>
          <p:nvPr>
            <p:ph idx="5" type="title"/>
          </p:nvPr>
        </p:nvSpPr>
        <p:spPr>
          <a:xfrm>
            <a:off x="5711525" y="3227825"/>
            <a:ext cx="2109000" cy="3555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0" name="Google Shape;20;p4"/>
          <p:cNvSpPr txBox="1"/>
          <p:nvPr>
            <p:ph idx="6" type="title"/>
          </p:nvPr>
        </p:nvSpPr>
        <p:spPr>
          <a:xfrm>
            <a:off x="5711525" y="3603575"/>
            <a:ext cx="2109000" cy="4776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solidFill>
                  <a:schemeClr val="lt1"/>
                </a:solidFill>
                <a:latin typeface="Assistant"/>
                <a:ea typeface="Assistant"/>
                <a:cs typeface="Assistant"/>
                <a:sym typeface="Assistant"/>
              </a:defRPr>
            </a:lvl1pPr>
            <a:lvl2pPr lvl="1" rtl="0">
              <a:spcBef>
                <a:spcPts val="0"/>
              </a:spcBef>
              <a:spcAft>
                <a:spcPts val="0"/>
              </a:spcAft>
              <a:buSzPts val="1600"/>
              <a:buNone/>
              <a:defRPr sz="1600">
                <a:latin typeface="Assistant"/>
                <a:ea typeface="Assistant"/>
                <a:cs typeface="Assistant"/>
                <a:sym typeface="Assistant"/>
              </a:defRPr>
            </a:lvl2pPr>
            <a:lvl3pPr lvl="2" rtl="0">
              <a:spcBef>
                <a:spcPts val="0"/>
              </a:spcBef>
              <a:spcAft>
                <a:spcPts val="0"/>
              </a:spcAft>
              <a:buSzPts val="1600"/>
              <a:buNone/>
              <a:defRPr sz="1600">
                <a:latin typeface="Assistant"/>
                <a:ea typeface="Assistant"/>
                <a:cs typeface="Assistant"/>
                <a:sym typeface="Assistant"/>
              </a:defRPr>
            </a:lvl3pPr>
            <a:lvl4pPr lvl="3" rtl="0">
              <a:spcBef>
                <a:spcPts val="0"/>
              </a:spcBef>
              <a:spcAft>
                <a:spcPts val="0"/>
              </a:spcAft>
              <a:buSzPts val="1600"/>
              <a:buNone/>
              <a:defRPr sz="1600">
                <a:latin typeface="Assistant"/>
                <a:ea typeface="Assistant"/>
                <a:cs typeface="Assistant"/>
                <a:sym typeface="Assistant"/>
              </a:defRPr>
            </a:lvl4pPr>
            <a:lvl5pPr lvl="4" rtl="0">
              <a:spcBef>
                <a:spcPts val="0"/>
              </a:spcBef>
              <a:spcAft>
                <a:spcPts val="0"/>
              </a:spcAft>
              <a:buSzPts val="1600"/>
              <a:buNone/>
              <a:defRPr sz="1600">
                <a:latin typeface="Assistant"/>
                <a:ea typeface="Assistant"/>
                <a:cs typeface="Assistant"/>
                <a:sym typeface="Assistant"/>
              </a:defRPr>
            </a:lvl5pPr>
            <a:lvl6pPr lvl="5" rtl="0">
              <a:spcBef>
                <a:spcPts val="0"/>
              </a:spcBef>
              <a:spcAft>
                <a:spcPts val="0"/>
              </a:spcAft>
              <a:buSzPts val="1600"/>
              <a:buNone/>
              <a:defRPr sz="1600">
                <a:latin typeface="Assistant"/>
                <a:ea typeface="Assistant"/>
                <a:cs typeface="Assistant"/>
                <a:sym typeface="Assistant"/>
              </a:defRPr>
            </a:lvl6pPr>
            <a:lvl7pPr lvl="6" rtl="0">
              <a:spcBef>
                <a:spcPts val="0"/>
              </a:spcBef>
              <a:spcAft>
                <a:spcPts val="0"/>
              </a:spcAft>
              <a:buSzPts val="1600"/>
              <a:buNone/>
              <a:defRPr sz="1600">
                <a:latin typeface="Assistant"/>
                <a:ea typeface="Assistant"/>
                <a:cs typeface="Assistant"/>
                <a:sym typeface="Assistant"/>
              </a:defRPr>
            </a:lvl7pPr>
            <a:lvl8pPr lvl="7" rtl="0">
              <a:spcBef>
                <a:spcPts val="0"/>
              </a:spcBef>
              <a:spcAft>
                <a:spcPts val="0"/>
              </a:spcAft>
              <a:buSzPts val="1600"/>
              <a:buNone/>
              <a:defRPr sz="1600">
                <a:latin typeface="Assistant"/>
                <a:ea typeface="Assistant"/>
                <a:cs typeface="Assistant"/>
                <a:sym typeface="Assistant"/>
              </a:defRPr>
            </a:lvl8pPr>
            <a:lvl9pPr lvl="8" rtl="0">
              <a:spcBef>
                <a:spcPts val="0"/>
              </a:spcBef>
              <a:spcAft>
                <a:spcPts val="0"/>
              </a:spcAft>
              <a:buSzPts val="1600"/>
              <a:buNone/>
              <a:defRPr sz="1600">
                <a:latin typeface="Assistant"/>
                <a:ea typeface="Assistant"/>
                <a:cs typeface="Assistant"/>
                <a:sym typeface="Assistant"/>
              </a:defRPr>
            </a:lvl9pPr>
          </a:lstStyle>
          <a:p/>
        </p:txBody>
      </p:sp>
      <p:sp>
        <p:nvSpPr>
          <p:cNvPr id="21" name="Google Shape;21;p4"/>
          <p:cNvSpPr txBox="1"/>
          <p:nvPr>
            <p:ph hasCustomPrompt="1" idx="7" type="title"/>
          </p:nvPr>
        </p:nvSpPr>
        <p:spPr>
          <a:xfrm>
            <a:off x="4893100" y="3448638"/>
            <a:ext cx="690300" cy="3960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b="0" sz="2400">
                <a:solidFill>
                  <a:srgbClr val="20C8C8"/>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2" name="Google Shape;22;p4"/>
          <p:cNvSpPr txBox="1"/>
          <p:nvPr>
            <p:ph idx="8" type="title"/>
          </p:nvPr>
        </p:nvSpPr>
        <p:spPr>
          <a:xfrm>
            <a:off x="2144600" y="1757900"/>
            <a:ext cx="2155500" cy="3555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4"/>
          <p:cNvSpPr txBox="1"/>
          <p:nvPr>
            <p:ph idx="9" type="title"/>
          </p:nvPr>
        </p:nvSpPr>
        <p:spPr>
          <a:xfrm>
            <a:off x="2144600" y="2133650"/>
            <a:ext cx="2155500" cy="4776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latin typeface="Assistant"/>
                <a:ea typeface="Assistant"/>
                <a:cs typeface="Assistant"/>
                <a:sym typeface="Assistant"/>
              </a:defRPr>
            </a:lvl1pPr>
            <a:lvl2pPr lvl="1" rtl="0">
              <a:spcBef>
                <a:spcPts val="0"/>
              </a:spcBef>
              <a:spcAft>
                <a:spcPts val="0"/>
              </a:spcAft>
              <a:buSzPts val="1600"/>
              <a:buNone/>
              <a:defRPr sz="1600">
                <a:latin typeface="Assistant"/>
                <a:ea typeface="Assistant"/>
                <a:cs typeface="Assistant"/>
                <a:sym typeface="Assistant"/>
              </a:defRPr>
            </a:lvl2pPr>
            <a:lvl3pPr lvl="2" rtl="0">
              <a:spcBef>
                <a:spcPts val="0"/>
              </a:spcBef>
              <a:spcAft>
                <a:spcPts val="0"/>
              </a:spcAft>
              <a:buSzPts val="1600"/>
              <a:buNone/>
              <a:defRPr sz="1600">
                <a:latin typeface="Assistant"/>
                <a:ea typeface="Assistant"/>
                <a:cs typeface="Assistant"/>
                <a:sym typeface="Assistant"/>
              </a:defRPr>
            </a:lvl3pPr>
            <a:lvl4pPr lvl="3" rtl="0">
              <a:spcBef>
                <a:spcPts val="0"/>
              </a:spcBef>
              <a:spcAft>
                <a:spcPts val="0"/>
              </a:spcAft>
              <a:buSzPts val="1600"/>
              <a:buNone/>
              <a:defRPr sz="1600">
                <a:latin typeface="Assistant"/>
                <a:ea typeface="Assistant"/>
                <a:cs typeface="Assistant"/>
                <a:sym typeface="Assistant"/>
              </a:defRPr>
            </a:lvl4pPr>
            <a:lvl5pPr lvl="4" rtl="0">
              <a:spcBef>
                <a:spcPts val="0"/>
              </a:spcBef>
              <a:spcAft>
                <a:spcPts val="0"/>
              </a:spcAft>
              <a:buSzPts val="1600"/>
              <a:buNone/>
              <a:defRPr sz="1600">
                <a:latin typeface="Assistant"/>
                <a:ea typeface="Assistant"/>
                <a:cs typeface="Assistant"/>
                <a:sym typeface="Assistant"/>
              </a:defRPr>
            </a:lvl5pPr>
            <a:lvl6pPr lvl="5" rtl="0">
              <a:spcBef>
                <a:spcPts val="0"/>
              </a:spcBef>
              <a:spcAft>
                <a:spcPts val="0"/>
              </a:spcAft>
              <a:buSzPts val="1600"/>
              <a:buNone/>
              <a:defRPr sz="1600">
                <a:latin typeface="Assistant"/>
                <a:ea typeface="Assistant"/>
                <a:cs typeface="Assistant"/>
                <a:sym typeface="Assistant"/>
              </a:defRPr>
            </a:lvl6pPr>
            <a:lvl7pPr lvl="6" rtl="0">
              <a:spcBef>
                <a:spcPts val="0"/>
              </a:spcBef>
              <a:spcAft>
                <a:spcPts val="0"/>
              </a:spcAft>
              <a:buSzPts val="1600"/>
              <a:buNone/>
              <a:defRPr sz="1600">
                <a:latin typeface="Assistant"/>
                <a:ea typeface="Assistant"/>
                <a:cs typeface="Assistant"/>
                <a:sym typeface="Assistant"/>
              </a:defRPr>
            </a:lvl7pPr>
            <a:lvl8pPr lvl="7" rtl="0">
              <a:spcBef>
                <a:spcPts val="0"/>
              </a:spcBef>
              <a:spcAft>
                <a:spcPts val="0"/>
              </a:spcAft>
              <a:buSzPts val="1600"/>
              <a:buNone/>
              <a:defRPr sz="1600">
                <a:latin typeface="Assistant"/>
                <a:ea typeface="Assistant"/>
                <a:cs typeface="Assistant"/>
                <a:sym typeface="Assistant"/>
              </a:defRPr>
            </a:lvl8pPr>
            <a:lvl9pPr lvl="8" rtl="0">
              <a:spcBef>
                <a:spcPts val="0"/>
              </a:spcBef>
              <a:spcAft>
                <a:spcPts val="0"/>
              </a:spcAft>
              <a:buSzPts val="1600"/>
              <a:buNone/>
              <a:defRPr sz="1600">
                <a:latin typeface="Assistant"/>
                <a:ea typeface="Assistant"/>
                <a:cs typeface="Assistant"/>
                <a:sym typeface="Assistant"/>
              </a:defRPr>
            </a:lvl9pPr>
          </a:lstStyle>
          <a:p/>
        </p:txBody>
      </p:sp>
      <p:sp>
        <p:nvSpPr>
          <p:cNvPr id="24" name="Google Shape;24;p4"/>
          <p:cNvSpPr txBox="1"/>
          <p:nvPr>
            <p:ph hasCustomPrompt="1" idx="13" type="title"/>
          </p:nvPr>
        </p:nvSpPr>
        <p:spPr>
          <a:xfrm>
            <a:off x="1323475" y="1962000"/>
            <a:ext cx="690300" cy="3960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b="0" sz="2400">
                <a:solidFill>
                  <a:srgbClr val="20C8C8"/>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25" name="Google Shape;25;p4"/>
          <p:cNvSpPr txBox="1"/>
          <p:nvPr>
            <p:ph idx="14" type="title"/>
          </p:nvPr>
        </p:nvSpPr>
        <p:spPr>
          <a:xfrm>
            <a:off x="2144600" y="3207575"/>
            <a:ext cx="2109000" cy="3960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6" name="Google Shape;26;p4"/>
          <p:cNvSpPr txBox="1"/>
          <p:nvPr>
            <p:ph idx="15" type="title"/>
          </p:nvPr>
        </p:nvSpPr>
        <p:spPr>
          <a:xfrm>
            <a:off x="2144600" y="3603575"/>
            <a:ext cx="2109000" cy="477600"/>
          </a:xfrm>
          <a:prstGeom prst="rect">
            <a:avLst/>
          </a:prstGeom>
        </p:spPr>
        <p:txBody>
          <a:bodyPr anchorCtr="0" anchor="t" bIns="0" lIns="0" spcFirstLastPara="1" rIns="0" wrap="square" tIns="0">
            <a:noAutofit/>
          </a:bodyPr>
          <a:lstStyle>
            <a:lvl1pPr lvl="0" rtl="0">
              <a:spcBef>
                <a:spcPts val="0"/>
              </a:spcBef>
              <a:spcAft>
                <a:spcPts val="0"/>
              </a:spcAft>
              <a:buSzPts val="1600"/>
              <a:buNone/>
              <a:defRPr sz="1600">
                <a:solidFill>
                  <a:schemeClr val="lt1"/>
                </a:solidFill>
                <a:latin typeface="Assistant"/>
                <a:ea typeface="Assistant"/>
                <a:cs typeface="Assistant"/>
                <a:sym typeface="Assistant"/>
              </a:defRPr>
            </a:lvl1pPr>
            <a:lvl2pPr lvl="1" rtl="0">
              <a:spcBef>
                <a:spcPts val="0"/>
              </a:spcBef>
              <a:spcAft>
                <a:spcPts val="0"/>
              </a:spcAft>
              <a:buSzPts val="1600"/>
              <a:buNone/>
              <a:defRPr sz="1600">
                <a:latin typeface="Assistant"/>
                <a:ea typeface="Assistant"/>
                <a:cs typeface="Assistant"/>
                <a:sym typeface="Assistant"/>
              </a:defRPr>
            </a:lvl2pPr>
            <a:lvl3pPr lvl="2" rtl="0">
              <a:spcBef>
                <a:spcPts val="0"/>
              </a:spcBef>
              <a:spcAft>
                <a:spcPts val="0"/>
              </a:spcAft>
              <a:buSzPts val="1600"/>
              <a:buNone/>
              <a:defRPr sz="1600">
                <a:latin typeface="Assistant"/>
                <a:ea typeface="Assistant"/>
                <a:cs typeface="Assistant"/>
                <a:sym typeface="Assistant"/>
              </a:defRPr>
            </a:lvl3pPr>
            <a:lvl4pPr lvl="3" rtl="0">
              <a:spcBef>
                <a:spcPts val="0"/>
              </a:spcBef>
              <a:spcAft>
                <a:spcPts val="0"/>
              </a:spcAft>
              <a:buSzPts val="1600"/>
              <a:buNone/>
              <a:defRPr sz="1600">
                <a:latin typeface="Assistant"/>
                <a:ea typeface="Assistant"/>
                <a:cs typeface="Assistant"/>
                <a:sym typeface="Assistant"/>
              </a:defRPr>
            </a:lvl4pPr>
            <a:lvl5pPr lvl="4" rtl="0">
              <a:spcBef>
                <a:spcPts val="0"/>
              </a:spcBef>
              <a:spcAft>
                <a:spcPts val="0"/>
              </a:spcAft>
              <a:buSzPts val="1600"/>
              <a:buNone/>
              <a:defRPr sz="1600">
                <a:latin typeface="Assistant"/>
                <a:ea typeface="Assistant"/>
                <a:cs typeface="Assistant"/>
                <a:sym typeface="Assistant"/>
              </a:defRPr>
            </a:lvl5pPr>
            <a:lvl6pPr lvl="5" rtl="0">
              <a:spcBef>
                <a:spcPts val="0"/>
              </a:spcBef>
              <a:spcAft>
                <a:spcPts val="0"/>
              </a:spcAft>
              <a:buSzPts val="1600"/>
              <a:buNone/>
              <a:defRPr sz="1600">
                <a:latin typeface="Assistant"/>
                <a:ea typeface="Assistant"/>
                <a:cs typeface="Assistant"/>
                <a:sym typeface="Assistant"/>
              </a:defRPr>
            </a:lvl6pPr>
            <a:lvl7pPr lvl="6" rtl="0">
              <a:spcBef>
                <a:spcPts val="0"/>
              </a:spcBef>
              <a:spcAft>
                <a:spcPts val="0"/>
              </a:spcAft>
              <a:buSzPts val="1600"/>
              <a:buNone/>
              <a:defRPr sz="1600">
                <a:latin typeface="Assistant"/>
                <a:ea typeface="Assistant"/>
                <a:cs typeface="Assistant"/>
                <a:sym typeface="Assistant"/>
              </a:defRPr>
            </a:lvl7pPr>
            <a:lvl8pPr lvl="7" rtl="0">
              <a:spcBef>
                <a:spcPts val="0"/>
              </a:spcBef>
              <a:spcAft>
                <a:spcPts val="0"/>
              </a:spcAft>
              <a:buSzPts val="1600"/>
              <a:buNone/>
              <a:defRPr sz="1600">
                <a:latin typeface="Assistant"/>
                <a:ea typeface="Assistant"/>
                <a:cs typeface="Assistant"/>
                <a:sym typeface="Assistant"/>
              </a:defRPr>
            </a:lvl8pPr>
            <a:lvl9pPr lvl="8" rtl="0">
              <a:spcBef>
                <a:spcPts val="0"/>
              </a:spcBef>
              <a:spcAft>
                <a:spcPts val="0"/>
              </a:spcAft>
              <a:buSzPts val="1600"/>
              <a:buNone/>
              <a:defRPr sz="1600">
                <a:latin typeface="Assistant"/>
                <a:ea typeface="Assistant"/>
                <a:cs typeface="Assistant"/>
                <a:sym typeface="Assistant"/>
              </a:defRPr>
            </a:lvl9pPr>
          </a:lstStyle>
          <a:p/>
        </p:txBody>
      </p:sp>
      <p:sp>
        <p:nvSpPr>
          <p:cNvPr id="27" name="Google Shape;27;p4"/>
          <p:cNvSpPr txBox="1"/>
          <p:nvPr>
            <p:ph hasCustomPrompt="1" idx="16" type="title"/>
          </p:nvPr>
        </p:nvSpPr>
        <p:spPr>
          <a:xfrm>
            <a:off x="1323475" y="3448638"/>
            <a:ext cx="690300" cy="3960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b="0" sz="2400">
                <a:solidFill>
                  <a:srgbClr val="20C8C8"/>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7">
    <p:spTree>
      <p:nvGrpSpPr>
        <p:cNvPr id="135" name="Shape 135"/>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36" name="Shape 13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1">
  <p:cSld name="CUSTOM_4">
    <p:bg>
      <p:bgPr>
        <a:blipFill>
          <a:blip r:embed="rId2">
            <a:alphaModFix/>
          </a:blip>
          <a:stretch>
            <a:fillRect/>
          </a:stretch>
        </a:blipFill>
      </p:bgPr>
    </p:bg>
    <p:spTree>
      <p:nvGrpSpPr>
        <p:cNvPr id="28" name="Shape 28"/>
        <p:cNvGrpSpPr/>
        <p:nvPr/>
      </p:nvGrpSpPr>
      <p:grpSpPr>
        <a:xfrm>
          <a:off x="0" y="0"/>
          <a:ext cx="0" cy="0"/>
          <a:chOff x="0" y="0"/>
          <a:chExt cx="0" cy="0"/>
        </a:xfrm>
      </p:grpSpPr>
      <p:sp>
        <p:nvSpPr>
          <p:cNvPr id="29" name="Google Shape;29;p5"/>
          <p:cNvSpPr txBox="1"/>
          <p:nvPr>
            <p:ph type="title"/>
          </p:nvPr>
        </p:nvSpPr>
        <p:spPr>
          <a:xfrm>
            <a:off x="1185300" y="1707225"/>
            <a:ext cx="3386700" cy="477600"/>
          </a:xfrm>
          <a:prstGeom prst="rect">
            <a:avLst/>
          </a:prstGeom>
        </p:spPr>
        <p:txBody>
          <a:bodyPr anchorCtr="0" anchor="t" bIns="0" lIns="0" spcFirstLastPara="1" rIns="0" wrap="square" tIns="0">
            <a:noAutofit/>
          </a:bodyPr>
          <a:lstStyle>
            <a:lvl1pPr lvl="0" rtl="0">
              <a:spcBef>
                <a:spcPts val="0"/>
              </a:spcBef>
              <a:spcAft>
                <a:spcPts val="0"/>
              </a:spcAft>
              <a:buSzPts val="3000"/>
              <a:buNone/>
              <a:defRPr b="1"/>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5"/>
          <p:cNvSpPr txBox="1"/>
          <p:nvPr>
            <p:ph idx="2" type="title"/>
          </p:nvPr>
        </p:nvSpPr>
        <p:spPr>
          <a:xfrm>
            <a:off x="1185325" y="2394363"/>
            <a:ext cx="3054000" cy="1041900"/>
          </a:xfrm>
          <a:prstGeom prst="rect">
            <a:avLst/>
          </a:prstGeom>
        </p:spPr>
        <p:txBody>
          <a:bodyPr anchorCtr="0" anchor="t" bIns="0" lIns="0" spcFirstLastPara="1" rIns="0" wrap="square" tIns="0">
            <a:noAutofit/>
          </a:bodyPr>
          <a:lstStyle>
            <a:lvl1pPr lvl="0" rtl="0">
              <a:spcBef>
                <a:spcPts val="0"/>
              </a:spcBef>
              <a:spcAft>
                <a:spcPts val="0"/>
              </a:spcAft>
              <a:buSzPts val="1600"/>
              <a:buNone/>
              <a:defRPr b="0" sz="1600">
                <a:latin typeface="Assistant"/>
                <a:ea typeface="Assistant"/>
                <a:cs typeface="Assistant"/>
                <a:sym typeface="Assistant"/>
              </a:defRPr>
            </a:lvl1pPr>
            <a:lvl2pPr lvl="1" rtl="0">
              <a:spcBef>
                <a:spcPts val="0"/>
              </a:spcBef>
              <a:spcAft>
                <a:spcPts val="0"/>
              </a:spcAft>
              <a:buSzPts val="1600"/>
              <a:buNone/>
              <a:defRPr b="0" sz="1600">
                <a:latin typeface="Assistant"/>
                <a:ea typeface="Assistant"/>
                <a:cs typeface="Assistant"/>
                <a:sym typeface="Assistant"/>
              </a:defRPr>
            </a:lvl2pPr>
            <a:lvl3pPr lvl="2" rtl="0">
              <a:spcBef>
                <a:spcPts val="0"/>
              </a:spcBef>
              <a:spcAft>
                <a:spcPts val="0"/>
              </a:spcAft>
              <a:buSzPts val="1600"/>
              <a:buNone/>
              <a:defRPr b="0" sz="1600">
                <a:latin typeface="Assistant"/>
                <a:ea typeface="Assistant"/>
                <a:cs typeface="Assistant"/>
                <a:sym typeface="Assistant"/>
              </a:defRPr>
            </a:lvl3pPr>
            <a:lvl4pPr lvl="3" rtl="0">
              <a:spcBef>
                <a:spcPts val="0"/>
              </a:spcBef>
              <a:spcAft>
                <a:spcPts val="0"/>
              </a:spcAft>
              <a:buSzPts val="1600"/>
              <a:buNone/>
              <a:defRPr b="0" sz="1600">
                <a:latin typeface="Assistant"/>
                <a:ea typeface="Assistant"/>
                <a:cs typeface="Assistant"/>
                <a:sym typeface="Assistant"/>
              </a:defRPr>
            </a:lvl4pPr>
            <a:lvl5pPr lvl="4" rtl="0">
              <a:spcBef>
                <a:spcPts val="0"/>
              </a:spcBef>
              <a:spcAft>
                <a:spcPts val="0"/>
              </a:spcAft>
              <a:buSzPts val="1600"/>
              <a:buNone/>
              <a:defRPr b="0" sz="1600">
                <a:latin typeface="Assistant"/>
                <a:ea typeface="Assistant"/>
                <a:cs typeface="Assistant"/>
                <a:sym typeface="Assistant"/>
              </a:defRPr>
            </a:lvl5pPr>
            <a:lvl6pPr lvl="5" rtl="0">
              <a:spcBef>
                <a:spcPts val="0"/>
              </a:spcBef>
              <a:spcAft>
                <a:spcPts val="0"/>
              </a:spcAft>
              <a:buSzPts val="1600"/>
              <a:buNone/>
              <a:defRPr b="0" sz="1600">
                <a:latin typeface="Assistant"/>
                <a:ea typeface="Assistant"/>
                <a:cs typeface="Assistant"/>
                <a:sym typeface="Assistant"/>
              </a:defRPr>
            </a:lvl6pPr>
            <a:lvl7pPr lvl="6" rtl="0">
              <a:spcBef>
                <a:spcPts val="0"/>
              </a:spcBef>
              <a:spcAft>
                <a:spcPts val="0"/>
              </a:spcAft>
              <a:buSzPts val="1600"/>
              <a:buNone/>
              <a:defRPr b="0" sz="1600">
                <a:latin typeface="Assistant"/>
                <a:ea typeface="Assistant"/>
                <a:cs typeface="Assistant"/>
                <a:sym typeface="Assistant"/>
              </a:defRPr>
            </a:lvl7pPr>
            <a:lvl8pPr lvl="7" rtl="0">
              <a:spcBef>
                <a:spcPts val="0"/>
              </a:spcBef>
              <a:spcAft>
                <a:spcPts val="0"/>
              </a:spcAft>
              <a:buSzPts val="1600"/>
              <a:buNone/>
              <a:defRPr b="0" sz="1600">
                <a:latin typeface="Assistant"/>
                <a:ea typeface="Assistant"/>
                <a:cs typeface="Assistant"/>
                <a:sym typeface="Assistant"/>
              </a:defRPr>
            </a:lvl8pPr>
            <a:lvl9pPr lvl="8" rtl="0">
              <a:spcBef>
                <a:spcPts val="0"/>
              </a:spcBef>
              <a:spcAft>
                <a:spcPts val="0"/>
              </a:spcAft>
              <a:buSzPts val="1600"/>
              <a:buNone/>
              <a:defRPr b="0" sz="1600">
                <a:latin typeface="Assistant"/>
                <a:ea typeface="Assistant"/>
                <a:cs typeface="Assistant"/>
                <a:sym typeface="Assistan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6"/>
          <p:cNvSpPr txBox="1"/>
          <p:nvPr>
            <p:ph type="title"/>
          </p:nvPr>
        </p:nvSpPr>
        <p:spPr>
          <a:xfrm>
            <a:off x="948450" y="2132988"/>
            <a:ext cx="3669000" cy="1482300"/>
          </a:xfrm>
          <a:prstGeom prst="rect">
            <a:avLst/>
          </a:prstGeom>
        </p:spPr>
        <p:txBody>
          <a:bodyPr anchorCtr="0" anchor="ctr" bIns="0" lIns="0" spcFirstLastPara="1" rIns="0" wrap="square" tIns="0">
            <a:noAutofit/>
          </a:bodyPr>
          <a:lstStyle>
            <a:lvl1pPr lvl="0" rtl="0">
              <a:spcBef>
                <a:spcPts val="0"/>
              </a:spcBef>
              <a:spcAft>
                <a:spcPts val="0"/>
              </a:spcAft>
              <a:buSzPts val="4200"/>
              <a:buNone/>
              <a:defRPr b="1" sz="5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3" name="Google Shape;33;p6"/>
          <p:cNvSpPr txBox="1"/>
          <p:nvPr>
            <p:ph idx="1" type="subTitle"/>
          </p:nvPr>
        </p:nvSpPr>
        <p:spPr>
          <a:xfrm>
            <a:off x="948450" y="3786075"/>
            <a:ext cx="3769500" cy="600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2100"/>
              <a:buNone/>
              <a:defRPr sz="2000">
                <a:solidFill>
                  <a:schemeClr val="lt1"/>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4" name="Google Shape;34;p6"/>
          <p:cNvSpPr txBox="1"/>
          <p:nvPr>
            <p:ph hasCustomPrompt="1" idx="2" type="title"/>
          </p:nvPr>
        </p:nvSpPr>
        <p:spPr>
          <a:xfrm>
            <a:off x="948450" y="912975"/>
            <a:ext cx="748500" cy="893100"/>
          </a:xfrm>
          <a:prstGeom prst="rect">
            <a:avLst/>
          </a:prstGeom>
        </p:spPr>
        <p:txBody>
          <a:bodyPr anchorCtr="0" anchor="ctr" bIns="0" lIns="0" spcFirstLastPara="1" rIns="0" wrap="square" tIns="0">
            <a:noAutofit/>
          </a:bodyPr>
          <a:lstStyle>
            <a:lvl1pPr lvl="0" rtl="0" algn="ctr">
              <a:spcBef>
                <a:spcPts val="0"/>
              </a:spcBef>
              <a:spcAft>
                <a:spcPts val="0"/>
              </a:spcAft>
              <a:buSzPts val="4800"/>
              <a:buNone/>
              <a:defRPr b="1" sz="5000">
                <a:solidFill>
                  <a:srgbClr val="20C8C8"/>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7"/>
          <p:cNvSpPr txBox="1"/>
          <p:nvPr>
            <p:ph type="title"/>
          </p:nvPr>
        </p:nvSpPr>
        <p:spPr>
          <a:xfrm>
            <a:off x="720000" y="540000"/>
            <a:ext cx="3386700" cy="4776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7" name="Google Shape;37;p7"/>
          <p:cNvSpPr txBox="1"/>
          <p:nvPr>
            <p:ph idx="1" type="body"/>
          </p:nvPr>
        </p:nvSpPr>
        <p:spPr>
          <a:xfrm>
            <a:off x="720000" y="1969000"/>
            <a:ext cx="6392400" cy="2599800"/>
          </a:xfrm>
          <a:prstGeom prst="rect">
            <a:avLst/>
          </a:prstGeom>
        </p:spPr>
        <p:txBody>
          <a:bodyPr anchorCtr="0" anchor="ctr" bIns="0" lIns="0" spcFirstLastPara="1" rIns="0" wrap="square" tIns="0">
            <a:noAutofit/>
          </a:bodyPr>
          <a:lstStyle>
            <a:lvl1pPr indent="-330200" lvl="0" marL="457200">
              <a:lnSpc>
                <a:spcPct val="100000"/>
              </a:lnSpc>
              <a:spcBef>
                <a:spcPts val="0"/>
              </a:spcBef>
              <a:spcAft>
                <a:spcPts val="0"/>
              </a:spcAft>
              <a:buClr>
                <a:srgbClr val="20C8C8"/>
              </a:buClr>
              <a:buSzPts val="1600"/>
              <a:buChar char="●"/>
              <a:defRPr/>
            </a:lvl1pPr>
            <a:lvl2pPr indent="-330200" lvl="1" marL="914400">
              <a:spcBef>
                <a:spcPts val="5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TITLE_AND_BODY_1">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720000" y="540000"/>
            <a:ext cx="3386700" cy="4776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 name="Google Shape;40;p8"/>
          <p:cNvSpPr txBox="1"/>
          <p:nvPr>
            <p:ph idx="1" type="body"/>
          </p:nvPr>
        </p:nvSpPr>
        <p:spPr>
          <a:xfrm>
            <a:off x="720000" y="1969000"/>
            <a:ext cx="6392400" cy="2599800"/>
          </a:xfrm>
          <a:prstGeom prst="rect">
            <a:avLst/>
          </a:prstGeom>
        </p:spPr>
        <p:txBody>
          <a:bodyPr anchorCtr="0" anchor="ctr" bIns="0" lIns="0" spcFirstLastPara="1" rIns="0" wrap="square" tIns="0">
            <a:noAutofit/>
          </a:bodyPr>
          <a:lstStyle>
            <a:lvl1pPr indent="-330200" lvl="0" marL="457200" rtl="0">
              <a:lnSpc>
                <a:spcPct val="100000"/>
              </a:lnSpc>
              <a:spcBef>
                <a:spcPts val="0"/>
              </a:spcBef>
              <a:spcAft>
                <a:spcPts val="0"/>
              </a:spcAft>
              <a:buClr>
                <a:srgbClr val="20C8C8"/>
              </a:buClr>
              <a:buSzPts val="1600"/>
              <a:buChar char="●"/>
              <a:defRPr/>
            </a:lvl1pPr>
            <a:lvl2pPr indent="-330200" lvl="1" marL="914400" rtl="0">
              <a:spcBef>
                <a:spcPts val="5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AND_BODY_1_1">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9"/>
          <p:cNvSpPr txBox="1"/>
          <p:nvPr>
            <p:ph type="title"/>
          </p:nvPr>
        </p:nvSpPr>
        <p:spPr>
          <a:xfrm>
            <a:off x="720000" y="540000"/>
            <a:ext cx="3386700" cy="4776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9"/>
          <p:cNvSpPr txBox="1"/>
          <p:nvPr>
            <p:ph idx="1" type="body"/>
          </p:nvPr>
        </p:nvSpPr>
        <p:spPr>
          <a:xfrm>
            <a:off x="720000" y="1758025"/>
            <a:ext cx="3386700" cy="2810700"/>
          </a:xfrm>
          <a:prstGeom prst="rect">
            <a:avLst/>
          </a:prstGeom>
        </p:spPr>
        <p:txBody>
          <a:bodyPr anchorCtr="0" anchor="t" bIns="0" lIns="0" spcFirstLastPara="1" rIns="0" wrap="square" tIns="0">
            <a:noAutofit/>
          </a:bodyPr>
          <a:lstStyle>
            <a:lvl1pPr indent="-330200" lvl="0" marL="457200" marR="50800" rtl="0">
              <a:lnSpc>
                <a:spcPct val="100000"/>
              </a:lnSpc>
              <a:spcBef>
                <a:spcPts val="0"/>
              </a:spcBef>
              <a:spcAft>
                <a:spcPts val="0"/>
              </a:spcAft>
              <a:buClr>
                <a:srgbClr val="20C8C8"/>
              </a:buClr>
              <a:buSzPts val="1600"/>
              <a:buChar char="●"/>
              <a:defRPr/>
            </a:lvl1pPr>
            <a:lvl2pPr indent="-330200" lvl="1" marL="914400" rtl="0">
              <a:spcBef>
                <a:spcPts val="5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44" name="Google Shape;44;p9"/>
          <p:cNvSpPr txBox="1"/>
          <p:nvPr>
            <p:ph idx="2" type="body"/>
          </p:nvPr>
        </p:nvSpPr>
        <p:spPr>
          <a:xfrm>
            <a:off x="5037300" y="1758025"/>
            <a:ext cx="3386700" cy="2810700"/>
          </a:xfrm>
          <a:prstGeom prst="rect">
            <a:avLst/>
          </a:prstGeom>
        </p:spPr>
        <p:txBody>
          <a:bodyPr anchorCtr="0" anchor="t" bIns="0" lIns="0" spcFirstLastPara="1" rIns="0" wrap="square" tIns="0">
            <a:noAutofit/>
          </a:bodyPr>
          <a:lstStyle>
            <a:lvl1pPr indent="-330200" lvl="0" marL="457200" rtl="0">
              <a:lnSpc>
                <a:spcPct val="100000"/>
              </a:lnSpc>
              <a:spcBef>
                <a:spcPts val="0"/>
              </a:spcBef>
              <a:spcAft>
                <a:spcPts val="0"/>
              </a:spcAft>
              <a:buClr>
                <a:srgbClr val="20C8C8"/>
              </a:buClr>
              <a:buSzPts val="1600"/>
              <a:buChar char="●"/>
              <a:defRPr/>
            </a:lvl1pPr>
            <a:lvl2pPr indent="-330200" lvl="1" marL="914400" rtl="0">
              <a:spcBef>
                <a:spcPts val="5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0"/>
          <p:cNvSpPr txBox="1"/>
          <p:nvPr>
            <p:ph type="title"/>
          </p:nvPr>
        </p:nvSpPr>
        <p:spPr>
          <a:xfrm>
            <a:off x="720000" y="540000"/>
            <a:ext cx="3951300" cy="4776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7" name="Google Shape;47;p10"/>
          <p:cNvSpPr txBox="1"/>
          <p:nvPr>
            <p:ph idx="1" type="body"/>
          </p:nvPr>
        </p:nvSpPr>
        <p:spPr>
          <a:xfrm>
            <a:off x="946025" y="3533100"/>
            <a:ext cx="3139500" cy="1070400"/>
          </a:xfrm>
          <a:prstGeom prst="rect">
            <a:avLst/>
          </a:prstGeom>
        </p:spPr>
        <p:txBody>
          <a:bodyPr anchorCtr="0" anchor="t" bIns="0" lIns="0" spcFirstLastPara="1" rIns="0" wrap="square" tIns="0">
            <a:noAutofit/>
          </a:bodyPr>
          <a:lstStyle>
            <a:lvl1pPr indent="-317500" lvl="0" marL="457200" algn="ctr">
              <a:spcBef>
                <a:spcPts val="0"/>
              </a:spcBef>
              <a:spcAft>
                <a:spcPts val="0"/>
              </a:spcAft>
              <a:buSzPts val="1400"/>
              <a:buChar char="●"/>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8" name="Google Shape;48;p10"/>
          <p:cNvSpPr txBox="1"/>
          <p:nvPr>
            <p:ph idx="2" type="body"/>
          </p:nvPr>
        </p:nvSpPr>
        <p:spPr>
          <a:xfrm>
            <a:off x="5058450" y="3533100"/>
            <a:ext cx="3139500" cy="1070400"/>
          </a:xfrm>
          <a:prstGeom prst="rect">
            <a:avLst/>
          </a:prstGeom>
        </p:spPr>
        <p:txBody>
          <a:bodyPr anchorCtr="0" anchor="t" bIns="0" lIns="0" spcFirstLastPara="1" rIns="0" wrap="square" tIns="0">
            <a:noAutofit/>
          </a:bodyPr>
          <a:lstStyle>
            <a:lvl1pPr indent="-317500" lvl="0" marL="457200" algn="ctr">
              <a:spcBef>
                <a:spcPts val="0"/>
              </a:spcBef>
              <a:spcAft>
                <a:spcPts val="0"/>
              </a:spcAft>
              <a:buSzPts val="1400"/>
              <a:buChar char="●"/>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10"/>
          <p:cNvSpPr txBox="1"/>
          <p:nvPr>
            <p:ph idx="3" type="title"/>
          </p:nvPr>
        </p:nvSpPr>
        <p:spPr>
          <a:xfrm>
            <a:off x="6028813" y="3040063"/>
            <a:ext cx="1198800" cy="341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0"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0" name="Google Shape;50;p10"/>
          <p:cNvSpPr txBox="1"/>
          <p:nvPr>
            <p:ph idx="4" type="title"/>
          </p:nvPr>
        </p:nvSpPr>
        <p:spPr>
          <a:xfrm>
            <a:off x="1916388" y="3040063"/>
            <a:ext cx="1198800" cy="3414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b="0" sz="2000">
                <a:solidFill>
                  <a:srgbClr val="20C8C8"/>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062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477600"/>
          </a:xfrm>
          <a:prstGeom prst="rect">
            <a:avLst/>
          </a:prstGeom>
          <a:noFill/>
          <a:ln>
            <a:noFill/>
          </a:ln>
        </p:spPr>
        <p:txBody>
          <a:bodyPr anchorCtr="0" anchor="t" bIns="0" lIns="0" spcFirstLastPara="1" rIns="0" wrap="square" tIns="0">
            <a:noAutofit/>
          </a:bodyPr>
          <a:lstStyle>
            <a:lvl1pPr lvl="0">
              <a:spcBef>
                <a:spcPts val="0"/>
              </a:spcBef>
              <a:spcAft>
                <a:spcPts val="0"/>
              </a:spcAft>
              <a:buClr>
                <a:srgbClr val="FFFFFF"/>
              </a:buClr>
              <a:buSzPts val="3000"/>
              <a:buFont typeface="Lexend Deca"/>
              <a:buNone/>
              <a:defRPr b="1" sz="3000">
                <a:solidFill>
                  <a:srgbClr val="FFFFFF"/>
                </a:solidFill>
                <a:latin typeface="Lexend Deca"/>
                <a:ea typeface="Lexend Deca"/>
                <a:cs typeface="Lexend Deca"/>
                <a:sym typeface="Lexend Deca"/>
              </a:defRPr>
            </a:lvl1pPr>
            <a:lvl2pPr lvl="1">
              <a:spcBef>
                <a:spcPts val="0"/>
              </a:spcBef>
              <a:spcAft>
                <a:spcPts val="0"/>
              </a:spcAft>
              <a:buClr>
                <a:srgbClr val="FFFFFF"/>
              </a:buClr>
              <a:buSzPts val="3000"/>
              <a:buFont typeface="Lexend Deca"/>
              <a:buNone/>
              <a:defRPr b="1" sz="3000">
                <a:solidFill>
                  <a:srgbClr val="FFFFFF"/>
                </a:solidFill>
                <a:latin typeface="Lexend Deca"/>
                <a:ea typeface="Lexend Deca"/>
                <a:cs typeface="Lexend Deca"/>
                <a:sym typeface="Lexend Deca"/>
              </a:defRPr>
            </a:lvl2pPr>
            <a:lvl3pPr lvl="2">
              <a:spcBef>
                <a:spcPts val="0"/>
              </a:spcBef>
              <a:spcAft>
                <a:spcPts val="0"/>
              </a:spcAft>
              <a:buClr>
                <a:srgbClr val="FFFFFF"/>
              </a:buClr>
              <a:buSzPts val="3000"/>
              <a:buFont typeface="Lexend Deca"/>
              <a:buNone/>
              <a:defRPr b="1" sz="3000">
                <a:solidFill>
                  <a:srgbClr val="FFFFFF"/>
                </a:solidFill>
                <a:latin typeface="Lexend Deca"/>
                <a:ea typeface="Lexend Deca"/>
                <a:cs typeface="Lexend Deca"/>
                <a:sym typeface="Lexend Deca"/>
              </a:defRPr>
            </a:lvl3pPr>
            <a:lvl4pPr lvl="3">
              <a:spcBef>
                <a:spcPts val="0"/>
              </a:spcBef>
              <a:spcAft>
                <a:spcPts val="0"/>
              </a:spcAft>
              <a:buClr>
                <a:srgbClr val="FFFFFF"/>
              </a:buClr>
              <a:buSzPts val="3000"/>
              <a:buFont typeface="Lexend Deca"/>
              <a:buNone/>
              <a:defRPr b="1" sz="3000">
                <a:solidFill>
                  <a:srgbClr val="FFFFFF"/>
                </a:solidFill>
                <a:latin typeface="Lexend Deca"/>
                <a:ea typeface="Lexend Deca"/>
                <a:cs typeface="Lexend Deca"/>
                <a:sym typeface="Lexend Deca"/>
              </a:defRPr>
            </a:lvl4pPr>
            <a:lvl5pPr lvl="4">
              <a:spcBef>
                <a:spcPts val="0"/>
              </a:spcBef>
              <a:spcAft>
                <a:spcPts val="0"/>
              </a:spcAft>
              <a:buClr>
                <a:srgbClr val="FFFFFF"/>
              </a:buClr>
              <a:buSzPts val="3000"/>
              <a:buFont typeface="Lexend Deca"/>
              <a:buNone/>
              <a:defRPr b="1" sz="3000">
                <a:solidFill>
                  <a:srgbClr val="FFFFFF"/>
                </a:solidFill>
                <a:latin typeface="Lexend Deca"/>
                <a:ea typeface="Lexend Deca"/>
                <a:cs typeface="Lexend Deca"/>
                <a:sym typeface="Lexend Deca"/>
              </a:defRPr>
            </a:lvl5pPr>
            <a:lvl6pPr lvl="5">
              <a:spcBef>
                <a:spcPts val="0"/>
              </a:spcBef>
              <a:spcAft>
                <a:spcPts val="0"/>
              </a:spcAft>
              <a:buClr>
                <a:srgbClr val="FFFFFF"/>
              </a:buClr>
              <a:buSzPts val="3000"/>
              <a:buFont typeface="Lexend Deca"/>
              <a:buNone/>
              <a:defRPr b="1" sz="3000">
                <a:solidFill>
                  <a:srgbClr val="FFFFFF"/>
                </a:solidFill>
                <a:latin typeface="Lexend Deca"/>
                <a:ea typeface="Lexend Deca"/>
                <a:cs typeface="Lexend Deca"/>
                <a:sym typeface="Lexend Deca"/>
              </a:defRPr>
            </a:lvl6pPr>
            <a:lvl7pPr lvl="6">
              <a:spcBef>
                <a:spcPts val="0"/>
              </a:spcBef>
              <a:spcAft>
                <a:spcPts val="0"/>
              </a:spcAft>
              <a:buClr>
                <a:srgbClr val="FFFFFF"/>
              </a:buClr>
              <a:buSzPts val="3000"/>
              <a:buFont typeface="Lexend Deca"/>
              <a:buNone/>
              <a:defRPr b="1" sz="3000">
                <a:solidFill>
                  <a:srgbClr val="FFFFFF"/>
                </a:solidFill>
                <a:latin typeface="Lexend Deca"/>
                <a:ea typeface="Lexend Deca"/>
                <a:cs typeface="Lexend Deca"/>
                <a:sym typeface="Lexend Deca"/>
              </a:defRPr>
            </a:lvl7pPr>
            <a:lvl8pPr lvl="7">
              <a:spcBef>
                <a:spcPts val="0"/>
              </a:spcBef>
              <a:spcAft>
                <a:spcPts val="0"/>
              </a:spcAft>
              <a:buClr>
                <a:srgbClr val="FFFFFF"/>
              </a:buClr>
              <a:buSzPts val="3000"/>
              <a:buFont typeface="Lexend Deca"/>
              <a:buNone/>
              <a:defRPr b="1" sz="3000">
                <a:solidFill>
                  <a:srgbClr val="FFFFFF"/>
                </a:solidFill>
                <a:latin typeface="Lexend Deca"/>
                <a:ea typeface="Lexend Deca"/>
                <a:cs typeface="Lexend Deca"/>
                <a:sym typeface="Lexend Deca"/>
              </a:defRPr>
            </a:lvl8pPr>
            <a:lvl9pPr lvl="8">
              <a:spcBef>
                <a:spcPts val="0"/>
              </a:spcBef>
              <a:spcAft>
                <a:spcPts val="0"/>
              </a:spcAft>
              <a:buClr>
                <a:srgbClr val="FFFFFF"/>
              </a:buClr>
              <a:buSzPts val="3000"/>
              <a:buFont typeface="Lexend Deca"/>
              <a:buNone/>
              <a:defRPr b="1" sz="3000">
                <a:solidFill>
                  <a:srgbClr val="FFFFFF"/>
                </a:solidFill>
                <a:latin typeface="Lexend Deca"/>
                <a:ea typeface="Lexend Deca"/>
                <a:cs typeface="Lexend Deca"/>
                <a:sym typeface="Lexend Deca"/>
              </a:defRPr>
            </a:lvl9pPr>
          </a:lstStyle>
          <a:p/>
        </p:txBody>
      </p:sp>
      <p:sp>
        <p:nvSpPr>
          <p:cNvPr id="7" name="Google Shape;7;p1"/>
          <p:cNvSpPr txBox="1"/>
          <p:nvPr>
            <p:ph idx="1" type="body"/>
          </p:nvPr>
        </p:nvSpPr>
        <p:spPr>
          <a:xfrm>
            <a:off x="720000" y="1517600"/>
            <a:ext cx="7704000" cy="3051300"/>
          </a:xfrm>
          <a:prstGeom prst="rect">
            <a:avLst/>
          </a:prstGeom>
          <a:noFill/>
          <a:ln>
            <a:noFill/>
          </a:ln>
        </p:spPr>
        <p:txBody>
          <a:bodyPr anchorCtr="0" anchor="t" bIns="0" lIns="0" spcFirstLastPara="1" rIns="0" wrap="square" tIns="0">
            <a:noAutofit/>
          </a:bodyPr>
          <a:lstStyle>
            <a:lvl1pPr indent="-330200" lvl="0" marL="457200">
              <a:lnSpc>
                <a:spcPct val="115000"/>
              </a:lnSpc>
              <a:spcBef>
                <a:spcPts val="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1pPr>
            <a:lvl2pPr indent="-330200" lvl="1" marL="9144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2pPr>
            <a:lvl3pPr indent="-330200" lvl="2" marL="13716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3pPr>
            <a:lvl4pPr indent="-330200" lvl="3" marL="18288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4pPr>
            <a:lvl5pPr indent="-330200" lvl="4" marL="22860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5pPr>
            <a:lvl6pPr indent="-330200" lvl="5" marL="27432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6pPr>
            <a:lvl7pPr indent="-330200" lvl="6" marL="32004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7pPr>
            <a:lvl8pPr indent="-330200" lvl="7" marL="3657600">
              <a:lnSpc>
                <a:spcPct val="115000"/>
              </a:lnSpc>
              <a:spcBef>
                <a:spcPts val="1600"/>
              </a:spcBef>
              <a:spcAft>
                <a:spcPts val="0"/>
              </a:spcAft>
              <a:buClr>
                <a:srgbClr val="FFFFFF"/>
              </a:buClr>
              <a:buSzPts val="1600"/>
              <a:buFont typeface="Assistant"/>
              <a:buChar char="○"/>
              <a:defRPr sz="1600">
                <a:solidFill>
                  <a:srgbClr val="FFFFFF"/>
                </a:solidFill>
                <a:latin typeface="Assistant"/>
                <a:ea typeface="Assistant"/>
                <a:cs typeface="Assistant"/>
                <a:sym typeface="Assistant"/>
              </a:defRPr>
            </a:lvl8pPr>
            <a:lvl9pPr indent="-330200" lvl="8" marL="4114800">
              <a:lnSpc>
                <a:spcPct val="115000"/>
              </a:lnSpc>
              <a:spcBef>
                <a:spcPts val="1600"/>
              </a:spcBef>
              <a:spcAft>
                <a:spcPts val="1600"/>
              </a:spcAft>
              <a:buClr>
                <a:srgbClr val="FFFFFF"/>
              </a:buClr>
              <a:buSzPts val="1600"/>
              <a:buFont typeface="Assistant"/>
              <a:buChar char="■"/>
              <a:defRPr sz="1600">
                <a:solidFill>
                  <a:srgbClr val="FFFFFF"/>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s://www.reddit.com/r/Casual_Conversa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icwsm.org/data/" TargetMode="External"/><Relationship Id="rId4" Type="http://schemas.openxmlformats.org/officeDocument/2006/relationships/hyperlink" Target="https://www.icwsm.org/2009/data/Gordon-icwsm09-dcw.pdf" TargetMode="External"/><Relationship Id="rId5" Type="http://schemas.openxmlformats.org/officeDocument/2006/relationships/hyperlink" Target="https://people.ict.usc.edu/~gordon/srp.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s://www.dropbox.com/s/24pa44w7u7wvtma/plots.zip?dl=0" TargetMode="External"/><Relationship Id="rId4" Type="http://schemas.openxmlformats.org/officeDocument/2006/relationships/hyperlink" Target="https://github.com/markriedl/WikiPlots" TargetMode="External"/><Relationship Id="rId5" Type="http://schemas.openxmlformats.org/officeDocument/2006/relationships/hyperlink" Target="https://drive.google.com/drive/folders/1RCWk7pyvIpubtsf-f2pIsfqTkvtV80Yv"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huggingface.co/datasets/blog_authorship_corpu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hyperlink" Target="https://trello.com/b/Pok7DCwp/%D0%B3%D0%B5%D0%BD%D0%B5%D1%80%D0%B0%D1%86%D0%B8%D1%8F-%D0%BA%D0%BE%D1%80%D0%BE%D1%82%D0%BA%D0%B8%D1%85-%D0%B8%D1%81%D1%82%D0%BE%D1%80%D0%B8%D0%B9-%D0%BE%D0%B1-%D0%BE%D0%B4%D0%BD%D0%BE%D0%B9-%D0%BF%D0%B5%D1%80%D1%81%D0%BE%D0%BD%D0%B0%D0%BB%D0%B8%D0%B8"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dl.acm.org/doi/abs/10.1145/3313831.3376175?casa_token=NP7NIQ2pMl0AAAAA:4iRneCtNbZS5l-J33we9SQBzOqF2TeZcsX-hWR1EFiT8m7Qr7MW6kHaesicLy1yPxFypFcs73c97rQ" TargetMode="External"/><Relationship Id="rId4" Type="http://schemas.openxmlformats.org/officeDocument/2006/relationships/hyperlink" Target="https://academic.oup.com/jcr/article-abstract/26/4/323/1803936"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arxiv.org/abs/1904.02357" TargetMode="Externa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arxiv.org/pdf/1902.01109.pdf" TargetMode="External"/><Relationship Id="rId4" Type="http://schemas.openxmlformats.org/officeDocument/2006/relationships/hyperlink" Target="https://arxiv.org/pdf/2012.04332.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cs.rochester.edu/nlp/rocstorie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3"/>
          <p:cNvSpPr txBox="1"/>
          <p:nvPr>
            <p:ph type="ctrTitle"/>
          </p:nvPr>
        </p:nvSpPr>
        <p:spPr>
          <a:xfrm>
            <a:off x="988950" y="1107700"/>
            <a:ext cx="7087200" cy="1797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Контроль генерации коротких жизненных</a:t>
            </a:r>
            <a:endParaRPr>
              <a:latin typeface="Exo 2"/>
              <a:ea typeface="Exo 2"/>
              <a:cs typeface="Exo 2"/>
              <a:sym typeface="Exo 2"/>
            </a:endParaRPr>
          </a:p>
          <a:p>
            <a:pPr indent="0" lvl="0" marL="0" rtl="0" algn="l">
              <a:spcBef>
                <a:spcPts val="0"/>
              </a:spcBef>
              <a:spcAft>
                <a:spcPts val="0"/>
              </a:spcAft>
              <a:buNone/>
            </a:pPr>
            <a:r>
              <a:rPr lang="en">
                <a:solidFill>
                  <a:schemeClr val="dk1"/>
                </a:solidFill>
                <a:latin typeface="Exo 2"/>
                <a:ea typeface="Exo 2"/>
                <a:cs typeface="Exo 2"/>
                <a:sym typeface="Exo 2"/>
              </a:rPr>
              <a:t>историй</a:t>
            </a:r>
            <a:endParaRPr>
              <a:solidFill>
                <a:schemeClr val="dk1"/>
              </a:solidFill>
              <a:latin typeface="Exo 2"/>
              <a:ea typeface="Exo 2"/>
              <a:cs typeface="Exo 2"/>
              <a:sym typeface="Exo 2"/>
            </a:endParaRPr>
          </a:p>
        </p:txBody>
      </p:sp>
      <p:sp>
        <p:nvSpPr>
          <p:cNvPr id="142" name="Google Shape;142;p33"/>
          <p:cNvSpPr txBox="1"/>
          <p:nvPr>
            <p:ph idx="1" type="subTitle"/>
          </p:nvPr>
        </p:nvSpPr>
        <p:spPr>
          <a:xfrm>
            <a:off x="4292400" y="3991901"/>
            <a:ext cx="3399900" cy="6657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lang="en">
                <a:solidFill>
                  <a:schemeClr val="lt1"/>
                </a:solidFill>
                <a:latin typeface="Exo 2"/>
                <a:ea typeface="Exo 2"/>
                <a:cs typeface="Exo 2"/>
                <a:sym typeface="Exo 2"/>
              </a:rPr>
              <a:t>Настя Панасюк</a:t>
            </a:r>
            <a:endParaRPr>
              <a:solidFill>
                <a:schemeClr val="lt1"/>
              </a:solidFill>
              <a:latin typeface="Exo 2"/>
              <a:ea typeface="Exo 2"/>
              <a:cs typeface="Exo 2"/>
              <a:sym typeface="Exo 2"/>
            </a:endParaRPr>
          </a:p>
          <a:p>
            <a:pPr indent="0" lvl="0" marL="0" rtl="0" algn="r">
              <a:spcBef>
                <a:spcPts val="0"/>
              </a:spcBef>
              <a:spcAft>
                <a:spcPts val="0"/>
              </a:spcAft>
              <a:buNone/>
            </a:pPr>
            <a:r>
              <a:rPr lang="en">
                <a:solidFill>
                  <a:schemeClr val="lt1"/>
                </a:solidFill>
                <a:latin typeface="Exo 2"/>
                <a:ea typeface="Exo 2"/>
                <a:cs typeface="Exo 2"/>
                <a:sym typeface="Exo 2"/>
              </a:rPr>
              <a:t>Яна Шишкина</a:t>
            </a:r>
            <a:endParaRPr>
              <a:solidFill>
                <a:schemeClr val="lt1"/>
              </a:solidFill>
              <a:latin typeface="Exo 2"/>
              <a:ea typeface="Exo 2"/>
              <a:cs typeface="Exo 2"/>
              <a:sym typeface="Exo 2"/>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2"/>
          <p:cNvSpPr txBox="1"/>
          <p:nvPr>
            <p:ph type="title"/>
          </p:nvPr>
        </p:nvSpPr>
        <p:spPr>
          <a:xfrm>
            <a:off x="720000" y="540000"/>
            <a:ext cx="69585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Потенциальные новые д</a:t>
            </a:r>
            <a:r>
              <a:rPr lang="en">
                <a:latin typeface="Exo 2"/>
                <a:ea typeface="Exo 2"/>
                <a:cs typeface="Exo 2"/>
                <a:sym typeface="Exo 2"/>
              </a:rPr>
              <a:t>анные</a:t>
            </a:r>
            <a:endParaRPr>
              <a:latin typeface="Exo 2"/>
              <a:ea typeface="Exo 2"/>
              <a:cs typeface="Exo 2"/>
              <a:sym typeface="Exo 2"/>
            </a:endParaRPr>
          </a:p>
        </p:txBody>
      </p:sp>
      <p:sp>
        <p:nvSpPr>
          <p:cNvPr id="198" name="Google Shape;198;p42"/>
          <p:cNvSpPr txBox="1"/>
          <p:nvPr>
            <p:ph idx="2" type="title"/>
          </p:nvPr>
        </p:nvSpPr>
        <p:spPr>
          <a:xfrm>
            <a:off x="720000" y="1096463"/>
            <a:ext cx="7704000" cy="120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latin typeface="Exo 2"/>
                <a:ea typeface="Exo 2"/>
                <a:cs typeface="Exo 2"/>
                <a:sym typeface="Exo 2"/>
              </a:rPr>
              <a:t>Посмотреть:</a:t>
            </a:r>
            <a:endParaRPr sz="1900">
              <a:latin typeface="Exo 2"/>
              <a:ea typeface="Exo 2"/>
              <a:cs typeface="Exo 2"/>
              <a:sym typeface="Exo 2"/>
            </a:endParaRPr>
          </a:p>
          <a:p>
            <a:pPr indent="-349250" lvl="0" marL="457200" rtl="0" algn="l">
              <a:spcBef>
                <a:spcPts val="0"/>
              </a:spcBef>
              <a:spcAft>
                <a:spcPts val="0"/>
              </a:spcAft>
              <a:buSzPts val="1900"/>
              <a:buFont typeface="Exo 2"/>
              <a:buAutoNum type="alphaUcPeriod"/>
            </a:pPr>
            <a:r>
              <a:rPr lang="en" sz="1900">
                <a:latin typeface="Exo 2"/>
                <a:ea typeface="Exo 2"/>
                <a:cs typeface="Exo 2"/>
                <a:sym typeface="Exo 2"/>
              </a:rPr>
              <a:t>r/Casual_Conversation — датасет с </a:t>
            </a:r>
            <a:r>
              <a:rPr lang="en" sz="1900" u="sng">
                <a:solidFill>
                  <a:schemeClr val="hlink"/>
                </a:solidFill>
                <a:latin typeface="Exo 2"/>
                <a:ea typeface="Exo 2"/>
                <a:cs typeface="Exo 2"/>
                <a:sym typeface="Exo 2"/>
                <a:hlinkClick r:id="rId3"/>
              </a:rPr>
              <a:t>reddit</a:t>
            </a:r>
            <a:r>
              <a:rPr lang="en" sz="1900">
                <a:latin typeface="Exo 2"/>
                <a:ea typeface="Exo 2"/>
                <a:cs typeface="Exo 2"/>
                <a:sym typeface="Exo 2"/>
              </a:rPr>
              <a:t>, собранный Яной (24255 истории)</a:t>
            </a:r>
            <a:endParaRPr sz="1900">
              <a:latin typeface="Exo 2"/>
              <a:ea typeface="Exo 2"/>
              <a:cs typeface="Exo 2"/>
              <a:sym typeface="Exo 2"/>
            </a:endParaRPr>
          </a:p>
        </p:txBody>
      </p:sp>
      <p:graphicFrame>
        <p:nvGraphicFramePr>
          <p:cNvPr id="199" name="Google Shape;199;p42"/>
          <p:cNvGraphicFramePr/>
          <p:nvPr/>
        </p:nvGraphicFramePr>
        <p:xfrm>
          <a:off x="577250" y="2086260"/>
          <a:ext cx="3000000" cy="3000000"/>
        </p:xfrm>
        <a:graphic>
          <a:graphicData uri="http://schemas.openxmlformats.org/drawingml/2006/table">
            <a:tbl>
              <a:tblPr>
                <a:noFill/>
                <a:tableStyleId>{CF02C4FF-F4D7-4DF3-9D40-83C42F212EDE}</a:tableStyleId>
              </a:tblPr>
              <a:tblGrid>
                <a:gridCol w="1170300"/>
                <a:gridCol w="7039200"/>
              </a:tblGrid>
              <a:tr h="326100">
                <a:tc>
                  <a:txBody>
                    <a:bodyPr/>
                    <a:lstStyle/>
                    <a:p>
                      <a:pPr indent="0" lvl="0" marL="0" rtl="0" algn="l">
                        <a:spcBef>
                          <a:spcPts val="0"/>
                        </a:spcBef>
                        <a:spcAft>
                          <a:spcPts val="0"/>
                        </a:spcAft>
                        <a:buNone/>
                      </a:pPr>
                      <a:r>
                        <a:rPr lang="en">
                          <a:solidFill>
                            <a:schemeClr val="lt1"/>
                          </a:solidFill>
                          <a:latin typeface="Exo 2"/>
                          <a:ea typeface="Exo 2"/>
                          <a:cs typeface="Exo 2"/>
                          <a:sym typeface="Exo 2"/>
                        </a:rPr>
                        <a:t>Title</a:t>
                      </a:r>
                      <a:endParaRPr>
                        <a:solidFill>
                          <a:schemeClr val="lt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Exo 2"/>
                          <a:ea typeface="Exo 2"/>
                          <a:cs typeface="Exo 2"/>
                          <a:sym typeface="Exo 2"/>
                        </a:rPr>
                        <a:t>Post</a:t>
                      </a:r>
                      <a:endParaRPr>
                        <a:solidFill>
                          <a:schemeClr val="lt1"/>
                        </a:solidFill>
                        <a:latin typeface="Exo 2"/>
                        <a:ea typeface="Exo 2"/>
                        <a:cs typeface="Exo 2"/>
                        <a:sym typeface="Exo 2"/>
                      </a:endParaRPr>
                    </a:p>
                  </a:txBody>
                  <a:tcPr marT="91425" marB="91425" marR="91425" marL="91425"/>
                </a:tc>
              </a:tr>
              <a:tr h="2319900">
                <a:tc>
                  <a:txBody>
                    <a:bodyPr/>
                    <a:lstStyle/>
                    <a:p>
                      <a:pPr indent="0" lvl="0" marL="0" rtl="0" algn="l">
                        <a:spcBef>
                          <a:spcPts val="0"/>
                        </a:spcBef>
                        <a:spcAft>
                          <a:spcPts val="0"/>
                        </a:spcAft>
                        <a:buNone/>
                      </a:pPr>
                      <a:r>
                        <a:rPr lang="en">
                          <a:solidFill>
                            <a:schemeClr val="lt1"/>
                          </a:solidFill>
                          <a:latin typeface="Exo 2"/>
                          <a:ea typeface="Exo 2"/>
                          <a:cs typeface="Exo 2"/>
                          <a:sym typeface="Exo 2"/>
                        </a:rPr>
                        <a:t>Why do I have trouble making friends?</a:t>
                      </a:r>
                      <a:endParaRPr>
                        <a:solidFill>
                          <a:schemeClr val="lt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Exo 2"/>
                          <a:ea typeface="Exo 2"/>
                          <a:cs typeface="Exo 2"/>
                          <a:sym typeface="Exo 2"/>
                        </a:rPr>
                        <a:t>I don’t have a lot of friends and I have trouble keeping friends. </a:t>
                      </a:r>
                      <a:endParaRPr>
                        <a:solidFill>
                          <a:schemeClr val="lt1"/>
                        </a:solidFill>
                        <a:latin typeface="Exo 2"/>
                        <a:ea typeface="Exo 2"/>
                        <a:cs typeface="Exo 2"/>
                        <a:sym typeface="Exo 2"/>
                      </a:endParaRPr>
                    </a:p>
                    <a:p>
                      <a:pPr indent="0" lvl="0" marL="0" rtl="0" algn="l">
                        <a:spcBef>
                          <a:spcPts val="0"/>
                        </a:spcBef>
                        <a:spcAft>
                          <a:spcPts val="0"/>
                        </a:spcAft>
                        <a:buNone/>
                      </a:pPr>
                      <a:r>
                        <a:t/>
                      </a:r>
                      <a:endParaRPr>
                        <a:solidFill>
                          <a:schemeClr val="lt1"/>
                        </a:solidFill>
                        <a:latin typeface="Exo 2"/>
                        <a:ea typeface="Exo 2"/>
                        <a:cs typeface="Exo 2"/>
                        <a:sym typeface="Exo 2"/>
                      </a:endParaRPr>
                    </a:p>
                    <a:p>
                      <a:pPr indent="0" lvl="0" marL="0" rtl="0" algn="l">
                        <a:spcBef>
                          <a:spcPts val="0"/>
                        </a:spcBef>
                        <a:spcAft>
                          <a:spcPts val="0"/>
                        </a:spcAft>
                        <a:buNone/>
                      </a:pPr>
                      <a:r>
                        <a:rPr lang="en">
                          <a:solidFill>
                            <a:schemeClr val="lt1"/>
                          </a:solidFill>
                          <a:latin typeface="Exo 2"/>
                          <a:ea typeface="Exo 2"/>
                          <a:cs typeface="Exo 2"/>
                          <a:sym typeface="Exo 2"/>
                        </a:rPr>
                        <a:t>You may think people would want to be friends with me. I started varsity baseball as a freshman and got best offensive award and made the all star team. I also play football and run track being relatively dominant in those sports. But on the other side of things, I’m in chess club and I play guitar as my main hobby and play video games. I am not bragging by saying this I just want to give some background info. </a:t>
                      </a:r>
                      <a:endParaRPr>
                        <a:solidFill>
                          <a:schemeClr val="lt1"/>
                        </a:solidFill>
                        <a:latin typeface="Exo 2"/>
                        <a:ea typeface="Exo 2"/>
                        <a:cs typeface="Exo 2"/>
                        <a:sym typeface="Exo 2"/>
                      </a:endParaRPr>
                    </a:p>
                    <a:p>
                      <a:pPr indent="0" lvl="0" marL="0" rtl="0" algn="l">
                        <a:spcBef>
                          <a:spcPts val="0"/>
                        </a:spcBef>
                        <a:spcAft>
                          <a:spcPts val="0"/>
                        </a:spcAft>
                        <a:buNone/>
                      </a:pPr>
                      <a:r>
                        <a:t/>
                      </a:r>
                      <a:endParaRPr>
                        <a:solidFill>
                          <a:schemeClr val="lt1"/>
                        </a:solidFill>
                        <a:latin typeface="Exo 2"/>
                        <a:ea typeface="Exo 2"/>
                        <a:cs typeface="Exo 2"/>
                        <a:sym typeface="Exo 2"/>
                      </a:endParaRPr>
                    </a:p>
                    <a:p>
                      <a:pPr indent="0" lvl="0" marL="0" rtl="0" algn="l">
                        <a:spcBef>
                          <a:spcPts val="0"/>
                        </a:spcBef>
                        <a:spcAft>
                          <a:spcPts val="0"/>
                        </a:spcAft>
                        <a:buNone/>
                      </a:pPr>
                      <a:r>
                        <a:rPr lang="en">
                          <a:solidFill>
                            <a:schemeClr val="lt1"/>
                          </a:solidFill>
                          <a:latin typeface="Exo 2"/>
                          <a:ea typeface="Exo 2"/>
                          <a:cs typeface="Exo 2"/>
                          <a:sym typeface="Exo 2"/>
                        </a:rPr>
                        <a:t>I just wish I could connect with people better. I’m an extreme introvert even though I’m not shy. I just don’t feel a need to talk to people. But deep down I just want to have some good friends who are like me.</a:t>
                      </a:r>
                      <a:endParaRPr>
                        <a:solidFill>
                          <a:schemeClr val="lt1"/>
                        </a:solidFill>
                        <a:latin typeface="Exo 2"/>
                        <a:ea typeface="Exo 2"/>
                        <a:cs typeface="Exo 2"/>
                        <a:sym typeface="Exo 2"/>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3"/>
          <p:cNvSpPr txBox="1"/>
          <p:nvPr>
            <p:ph idx="2" type="title"/>
          </p:nvPr>
        </p:nvSpPr>
        <p:spPr>
          <a:xfrm>
            <a:off x="545300" y="1469575"/>
            <a:ext cx="7796400" cy="3512100"/>
          </a:xfrm>
          <a:prstGeom prst="rect">
            <a:avLst/>
          </a:prstGeom>
        </p:spPr>
        <p:txBody>
          <a:bodyPr anchorCtr="0" anchor="t" bIns="0" lIns="0" spcFirstLastPara="1" rIns="0" wrap="square" tIns="0">
            <a:noAutofit/>
          </a:bodyPr>
          <a:lstStyle/>
          <a:p>
            <a:pPr indent="-349250" lvl="0" marL="457200" rtl="0" algn="l">
              <a:lnSpc>
                <a:spcPct val="115000"/>
              </a:lnSpc>
              <a:spcBef>
                <a:spcPts val="0"/>
              </a:spcBef>
              <a:spcAft>
                <a:spcPts val="0"/>
              </a:spcAft>
              <a:buSzPts val="1900"/>
              <a:buFont typeface="Exo 2"/>
              <a:buAutoNum type="alphaUcPeriod" startAt="2"/>
            </a:pPr>
            <a:r>
              <a:rPr lang="en" sz="1900">
                <a:latin typeface="Exo 2"/>
                <a:ea typeface="Exo 2"/>
                <a:cs typeface="Exo 2"/>
                <a:sym typeface="Exo 2"/>
              </a:rPr>
              <a:t>ICWSM 2011/2009 Spinn3r — 386 million blog posts, news articles, classifieds, forum posts and social media content.</a:t>
            </a:r>
            <a:endParaRPr sz="1900">
              <a:latin typeface="Exo 2"/>
              <a:ea typeface="Exo 2"/>
              <a:cs typeface="Exo 2"/>
              <a:sym typeface="Exo 2"/>
            </a:endParaRPr>
          </a:p>
          <a:p>
            <a:pPr indent="0" lvl="0" marL="457200" rtl="0" algn="l">
              <a:lnSpc>
                <a:spcPct val="115000"/>
              </a:lnSpc>
              <a:spcBef>
                <a:spcPts val="0"/>
              </a:spcBef>
              <a:spcAft>
                <a:spcPts val="0"/>
              </a:spcAft>
              <a:buNone/>
            </a:pPr>
            <a:r>
              <a:rPr lang="en" sz="1900">
                <a:latin typeface="Exo 2"/>
                <a:ea typeface="Exo 2"/>
                <a:cs typeface="Exo 2"/>
                <a:sym typeface="Exo 2"/>
              </a:rPr>
              <a:t>Доступ по запросу. Есть </a:t>
            </a:r>
            <a:r>
              <a:rPr lang="en" sz="1900" u="sng">
                <a:solidFill>
                  <a:schemeClr val="hlink"/>
                </a:solidFill>
                <a:latin typeface="Exo 2"/>
                <a:ea typeface="Exo 2"/>
                <a:cs typeface="Exo 2"/>
                <a:sym typeface="Exo 2"/>
                <a:hlinkClick r:id="rId3"/>
              </a:rPr>
              <a:t>превью</a:t>
            </a:r>
            <a:r>
              <a:rPr lang="en" sz="1900">
                <a:latin typeface="Exo 2"/>
                <a:ea typeface="Exo 2"/>
                <a:cs typeface="Exo 2"/>
                <a:sym typeface="Exo 2"/>
              </a:rPr>
              <a:t>. </a:t>
            </a:r>
            <a:r>
              <a:rPr lang="en" sz="1900" u="sng">
                <a:solidFill>
                  <a:schemeClr val="hlink"/>
                </a:solidFill>
                <a:latin typeface="Exo 2"/>
                <a:ea typeface="Exo 2"/>
                <a:cs typeface="Exo 2"/>
                <a:sym typeface="Exo 2"/>
                <a:hlinkClick r:id="rId4"/>
              </a:rPr>
              <a:t>Статья</a:t>
            </a:r>
            <a:r>
              <a:rPr lang="en" sz="1900">
                <a:latin typeface="Exo 2"/>
                <a:ea typeface="Exo 2"/>
                <a:cs typeface="Exo 2"/>
                <a:sym typeface="Exo 2"/>
              </a:rPr>
              <a:t>, в которой описывается извлечение личных историй из всего корпуса. </a:t>
            </a:r>
            <a:r>
              <a:rPr lang="en" sz="1900" u="sng">
                <a:solidFill>
                  <a:schemeClr val="hlink"/>
                </a:solidFill>
                <a:latin typeface="Exo 2"/>
                <a:ea typeface="Exo 2"/>
                <a:cs typeface="Exo 2"/>
                <a:sym typeface="Exo 2"/>
                <a:hlinkClick r:id="rId5"/>
              </a:rPr>
              <a:t>Код</a:t>
            </a:r>
            <a:r>
              <a:rPr lang="en" sz="1900">
                <a:latin typeface="Exo 2"/>
                <a:ea typeface="Exo 2"/>
                <a:cs typeface="Exo 2"/>
                <a:sym typeface="Exo 2"/>
              </a:rPr>
              <a:t> на python 2.6.</a:t>
            </a:r>
            <a:endParaRPr sz="1900">
              <a:latin typeface="Exo 2"/>
              <a:ea typeface="Exo 2"/>
              <a:cs typeface="Exo 2"/>
              <a:sym typeface="Exo 2"/>
            </a:endParaRPr>
          </a:p>
          <a:p>
            <a:pPr indent="0" lvl="0" marL="457200" rtl="0" algn="l">
              <a:lnSpc>
                <a:spcPct val="115000"/>
              </a:lnSpc>
              <a:spcBef>
                <a:spcPts val="0"/>
              </a:spcBef>
              <a:spcAft>
                <a:spcPts val="0"/>
              </a:spcAft>
              <a:buNone/>
            </a:pPr>
            <a:r>
              <a:rPr lang="en" sz="1900" u="sng">
                <a:latin typeface="Exo 2"/>
                <a:ea typeface="Exo 2"/>
                <a:cs typeface="Exo 2"/>
                <a:sym typeface="Exo 2"/>
              </a:rPr>
              <a:t>Анализ</a:t>
            </a:r>
            <a:r>
              <a:rPr lang="en" sz="1900">
                <a:latin typeface="Exo 2"/>
                <a:ea typeface="Exo 2"/>
                <a:cs typeface="Exo 2"/>
                <a:sym typeface="Exo 2"/>
              </a:rPr>
              <a:t>: грязный датасет (нет разметки по языкам, вместе блоги, новости, много политических) + в превью только описания блогов, а оригинал весит 142 гб. </a:t>
            </a:r>
            <a:endParaRPr sz="1900">
              <a:latin typeface="Exo 2"/>
              <a:ea typeface="Exo 2"/>
              <a:cs typeface="Exo 2"/>
              <a:sym typeface="Exo 2"/>
            </a:endParaRPr>
          </a:p>
        </p:txBody>
      </p:sp>
      <p:sp>
        <p:nvSpPr>
          <p:cNvPr id="205" name="Google Shape;205;p43"/>
          <p:cNvSpPr txBox="1"/>
          <p:nvPr>
            <p:ph type="title"/>
          </p:nvPr>
        </p:nvSpPr>
        <p:spPr>
          <a:xfrm>
            <a:off x="720000" y="540000"/>
            <a:ext cx="63156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latin typeface="Exo 2"/>
                <a:ea typeface="Exo 2"/>
                <a:cs typeface="Exo 2"/>
                <a:sym typeface="Exo 2"/>
              </a:rPr>
              <a:t>Потенциальные новые данные</a:t>
            </a:r>
            <a:endParaRPr>
              <a:solidFill>
                <a:schemeClr val="lt1"/>
              </a:solidFill>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4"/>
          <p:cNvSpPr txBox="1"/>
          <p:nvPr>
            <p:ph idx="2" type="title"/>
          </p:nvPr>
        </p:nvSpPr>
        <p:spPr>
          <a:xfrm>
            <a:off x="545300" y="854800"/>
            <a:ext cx="7796400" cy="4126800"/>
          </a:xfrm>
          <a:prstGeom prst="rect">
            <a:avLst/>
          </a:prstGeom>
        </p:spPr>
        <p:txBody>
          <a:bodyPr anchorCtr="0" anchor="t" bIns="0" lIns="0" spcFirstLastPara="1" rIns="0" wrap="square" tIns="0">
            <a:noAutofit/>
          </a:bodyPr>
          <a:lstStyle/>
          <a:p>
            <a:pPr indent="0" lvl="0" marL="457200" rtl="0" algn="l">
              <a:lnSpc>
                <a:spcPct val="115000"/>
              </a:lnSpc>
              <a:spcBef>
                <a:spcPts val="0"/>
              </a:spcBef>
              <a:spcAft>
                <a:spcPts val="0"/>
              </a:spcAft>
              <a:buNone/>
            </a:pPr>
            <a:r>
              <a:t/>
            </a:r>
            <a:endParaRPr sz="1900">
              <a:latin typeface="Exo 2"/>
              <a:ea typeface="Exo 2"/>
              <a:cs typeface="Exo 2"/>
              <a:sym typeface="Exo 2"/>
            </a:endParaRPr>
          </a:p>
          <a:p>
            <a:pPr indent="-349250" lvl="0" marL="457200" rtl="0" algn="l">
              <a:lnSpc>
                <a:spcPct val="115000"/>
              </a:lnSpc>
              <a:spcBef>
                <a:spcPts val="0"/>
              </a:spcBef>
              <a:spcAft>
                <a:spcPts val="0"/>
              </a:spcAft>
              <a:buSzPts val="1900"/>
              <a:buFont typeface="Exo 2"/>
              <a:buAutoNum type="alphaUcPeriod" startAt="3"/>
            </a:pPr>
            <a:r>
              <a:rPr lang="en" sz="1900">
                <a:latin typeface="Exo 2"/>
                <a:ea typeface="Exo 2"/>
                <a:cs typeface="Exo 2"/>
                <a:sym typeface="Exo 2"/>
              </a:rPr>
              <a:t>WikiPlots (2017) - 112,936 описаний фильмов с вики. </a:t>
            </a:r>
            <a:r>
              <a:rPr lang="en" sz="1900" u="sng">
                <a:solidFill>
                  <a:schemeClr val="hlink"/>
                </a:solidFill>
                <a:latin typeface="Exo 2"/>
                <a:ea typeface="Exo 2"/>
                <a:cs typeface="Exo 2"/>
                <a:sym typeface="Exo 2"/>
                <a:hlinkClick r:id="rId3"/>
              </a:rPr>
              <a:t>Дата</a:t>
            </a:r>
            <a:r>
              <a:rPr lang="en" sz="1900">
                <a:latin typeface="Exo 2"/>
                <a:ea typeface="Exo 2"/>
                <a:cs typeface="Exo 2"/>
                <a:sym typeface="Exo 2"/>
              </a:rPr>
              <a:t>. </a:t>
            </a:r>
            <a:r>
              <a:rPr lang="en" sz="1900" u="sng">
                <a:solidFill>
                  <a:schemeClr val="hlink"/>
                </a:solidFill>
                <a:latin typeface="Exo 2"/>
                <a:ea typeface="Exo 2"/>
                <a:cs typeface="Exo 2"/>
                <a:sym typeface="Exo 2"/>
                <a:hlinkClick r:id="rId4"/>
              </a:rPr>
              <a:t>Описание</a:t>
            </a:r>
            <a:r>
              <a:rPr lang="en" sz="1900">
                <a:latin typeface="Exo 2"/>
                <a:ea typeface="Exo 2"/>
                <a:cs typeface="Exo 2"/>
                <a:sym typeface="Exo 2"/>
              </a:rPr>
              <a:t>.</a:t>
            </a:r>
            <a:endParaRPr sz="1900">
              <a:latin typeface="Exo 2"/>
              <a:ea typeface="Exo 2"/>
              <a:cs typeface="Exo 2"/>
              <a:sym typeface="Exo 2"/>
            </a:endParaRPr>
          </a:p>
          <a:p>
            <a:pPr indent="-349250" lvl="0" marL="457200" rtl="0" algn="l">
              <a:lnSpc>
                <a:spcPct val="115000"/>
              </a:lnSpc>
              <a:spcBef>
                <a:spcPts val="0"/>
              </a:spcBef>
              <a:spcAft>
                <a:spcPts val="0"/>
              </a:spcAft>
              <a:buSzPts val="1900"/>
              <a:buFont typeface="Exo 2"/>
              <a:buAutoNum type="alphaUcPeriod" startAt="3"/>
            </a:pPr>
            <a:r>
              <a:rPr lang="en" sz="1900">
                <a:latin typeface="Exo 2"/>
                <a:ea typeface="Exo 2"/>
                <a:cs typeface="Exo 2"/>
                <a:sym typeface="Exo 2"/>
              </a:rPr>
              <a:t>StoryDB (2021) </a:t>
            </a:r>
            <a:r>
              <a:rPr lang="en" sz="1900">
                <a:latin typeface="Exo 2"/>
                <a:ea typeface="Exo 2"/>
                <a:cs typeface="Exo 2"/>
                <a:sym typeface="Exo 2"/>
              </a:rPr>
              <a:t>- </a:t>
            </a:r>
            <a:r>
              <a:rPr lang="en" sz="1900" u="sng">
                <a:solidFill>
                  <a:schemeClr val="hlink"/>
                </a:solidFill>
                <a:latin typeface="Exo 2"/>
                <a:ea typeface="Exo 2"/>
                <a:cs typeface="Exo 2"/>
                <a:sym typeface="Exo 2"/>
                <a:hlinkClick r:id="rId5"/>
              </a:rPr>
              <a:t>20 000+ plots</a:t>
            </a:r>
            <a:endParaRPr sz="1900">
              <a:latin typeface="Exo 2"/>
              <a:ea typeface="Exo 2"/>
              <a:cs typeface="Exo 2"/>
              <a:sym typeface="Exo 2"/>
            </a:endParaRPr>
          </a:p>
          <a:p>
            <a:pPr indent="0" lvl="0" marL="457200" rtl="0" algn="l">
              <a:lnSpc>
                <a:spcPct val="115000"/>
              </a:lnSpc>
              <a:spcBef>
                <a:spcPts val="0"/>
              </a:spcBef>
              <a:spcAft>
                <a:spcPts val="0"/>
              </a:spcAft>
              <a:buNone/>
            </a:pPr>
            <a:r>
              <a:t/>
            </a:r>
            <a:endParaRPr sz="100">
              <a:latin typeface="Exo 2"/>
              <a:ea typeface="Exo 2"/>
              <a:cs typeface="Exo 2"/>
              <a:sym typeface="Exo 2"/>
            </a:endParaRPr>
          </a:p>
          <a:p>
            <a:pPr indent="0" lvl="0" marL="457200" rtl="0" algn="l">
              <a:lnSpc>
                <a:spcPct val="115000"/>
              </a:lnSpc>
              <a:spcBef>
                <a:spcPts val="0"/>
              </a:spcBef>
              <a:spcAft>
                <a:spcPts val="0"/>
              </a:spcAft>
              <a:buNone/>
            </a:pPr>
            <a:r>
              <a:rPr lang="en" sz="1900">
                <a:latin typeface="Exo 2"/>
                <a:ea typeface="Exo 2"/>
                <a:cs typeface="Exo 2"/>
                <a:sym typeface="Exo 2"/>
              </a:rPr>
              <a:t>WikiPlots и StoryDB почти идентичны, но в StoryDB также есть теги, добавленные к</a:t>
            </a:r>
            <a:r>
              <a:rPr lang="en" sz="1900">
                <a:latin typeface="Exo 2"/>
                <a:ea typeface="Exo 2"/>
                <a:cs typeface="Exo 2"/>
                <a:sym typeface="Exo 2"/>
              </a:rPr>
              <a:t> фильму</a:t>
            </a:r>
            <a:r>
              <a:rPr lang="en" sz="1900">
                <a:latin typeface="Exo 2"/>
                <a:ea typeface="Exo 2"/>
                <a:cs typeface="Exo 2"/>
                <a:sym typeface="Exo 2"/>
              </a:rPr>
              <a:t>, и ссылка на страничку на вики.</a:t>
            </a:r>
            <a:endParaRPr sz="1900">
              <a:latin typeface="Exo 2"/>
              <a:ea typeface="Exo 2"/>
              <a:cs typeface="Exo 2"/>
              <a:sym typeface="Exo 2"/>
            </a:endParaRPr>
          </a:p>
        </p:txBody>
      </p:sp>
      <p:sp>
        <p:nvSpPr>
          <p:cNvPr id="211" name="Google Shape;211;p44"/>
          <p:cNvSpPr txBox="1"/>
          <p:nvPr>
            <p:ph type="title"/>
          </p:nvPr>
        </p:nvSpPr>
        <p:spPr>
          <a:xfrm>
            <a:off x="720000" y="540000"/>
            <a:ext cx="55623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latin typeface="Exo 2"/>
                <a:ea typeface="Exo 2"/>
                <a:cs typeface="Exo 2"/>
                <a:sym typeface="Exo 2"/>
              </a:rPr>
              <a:t>Потенциальные новые данные</a:t>
            </a:r>
            <a:endParaRPr>
              <a:solidFill>
                <a:schemeClr val="lt1"/>
              </a:solidFill>
              <a:latin typeface="Exo 2"/>
              <a:ea typeface="Exo 2"/>
              <a:cs typeface="Exo 2"/>
              <a:sym typeface="Exo 2"/>
            </a:endParaRPr>
          </a:p>
          <a:p>
            <a:pPr indent="0" lvl="0" marL="0" rtl="0" algn="l">
              <a:spcBef>
                <a:spcPts val="0"/>
              </a:spcBef>
              <a:spcAft>
                <a:spcPts val="0"/>
              </a:spcAft>
              <a:buNone/>
            </a:pPr>
            <a:r>
              <a:t/>
            </a:r>
            <a:endParaRPr>
              <a:latin typeface="Exo 2"/>
              <a:ea typeface="Exo 2"/>
              <a:cs typeface="Exo 2"/>
              <a:sym typeface="Exo 2"/>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15" name="Shape 215"/>
        <p:cNvGrpSpPr/>
        <p:nvPr/>
      </p:nvGrpSpPr>
      <p:grpSpPr>
        <a:xfrm>
          <a:off x="0" y="0"/>
          <a:ext cx="0" cy="0"/>
          <a:chOff x="0" y="0"/>
          <a:chExt cx="0" cy="0"/>
        </a:xfrm>
      </p:grpSpPr>
      <p:sp>
        <p:nvSpPr>
          <p:cNvPr id="216" name="Google Shape;216;p45"/>
          <p:cNvSpPr txBox="1"/>
          <p:nvPr>
            <p:ph type="title"/>
          </p:nvPr>
        </p:nvSpPr>
        <p:spPr>
          <a:xfrm>
            <a:off x="720000" y="540000"/>
            <a:ext cx="33867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WikiPlots</a:t>
            </a:r>
            <a:endParaRPr>
              <a:latin typeface="Exo 2"/>
              <a:ea typeface="Exo 2"/>
              <a:cs typeface="Exo 2"/>
              <a:sym typeface="Exo 2"/>
            </a:endParaRPr>
          </a:p>
        </p:txBody>
      </p:sp>
      <p:sp>
        <p:nvSpPr>
          <p:cNvPr id="217" name="Google Shape;217;p45"/>
          <p:cNvSpPr txBox="1"/>
          <p:nvPr>
            <p:ph idx="2" type="title"/>
          </p:nvPr>
        </p:nvSpPr>
        <p:spPr>
          <a:xfrm>
            <a:off x="60700" y="0"/>
            <a:ext cx="8997300" cy="3732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700">
                <a:latin typeface="Exo 2"/>
                <a:ea typeface="Exo 2"/>
                <a:cs typeface="Exo 2"/>
                <a:sym typeface="Exo 2"/>
              </a:rPr>
              <a:t>The film deals with the relationships among four men in a Japanese prisoner of war camp during the Second World War &amp;mdash; Major Jack Celliers (Bowie), a rebellious South African with a guilty secret from his youth; Captain Yonoi (Sakamoto), the young camp commandant; Lieutenant Colonel John Lawrence (Conti), a British officer who has lived in Japan and speaks Japanese fluently; and Sergeant Hara (Takeshi), who is seemingly brutal and yet humane in some ways and with whom Lawrence develops a peculiar friendship.</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Just as Celliers is tormented with guilt, Yonoi is haunted with shame.</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Having been posted to Manchuria previously, he was unable to be in Tokyo with his Army comrades, the "Shining Young Officers" of Japan's February 26 Incident, a 1936 military coup d'état.</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When the coup failed, the young army officers were executed.</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Yonoi regrets not being able to share their patriotic sacrifice.</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Jack Celliers had betrayed his younger brother while the two of them were attending boarding school in South Africa.</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Although Celliers confesses this only to Lawrence, Captain Yonoi senses in Celliers a kindred spirit.</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He wants to replace British RAAF Group Captain Hicksley (the ranking Allied officer and prisoner representative) with Celliers as the spokesman for the prisoners.</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As Celliers is interned in the camp, Yonoi seems to develop a homoerotic fixation with him, often asking Hara about him, silently visiting him in the small hours when Celliers is confined.</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However, later on, Yonoi becomes enraged by Celliers' behaviour and has him and Lawrence thrown into the punishment cells under the charge of possessing a radio.</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Celliers, who is known by the nickname of "Strafer" Jack (a strafer is a "soldier's soldier"), instigates a small number of rebellious actions, one of which is supplying the men with food after their rations have been suspended for two days for their actions during a seppuku of a Korean guard, which Yonoi deems as "spiritually lazy".</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Yonoi's batman (personal servant) suspects the mental hold that Celliers has on Yonoi so he tries to kill Celliers but fails in the attempt.</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Celliers manages to escape his cell and rescues Lawrence, only to be thwarted by Yonoi unexpectedly.</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Yonoi challenges Celliers to single combat saying "If you defeat me, you will be free" but Celliers refuses, thrusting his prior assailant's bayonet into the sand.</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Yonoi's batman then commits seppuku in atonement after urging Yonoi to kill Celliers before Celliers can destroy Yonoi.</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A transmission radio is later discovered in the possession of the POWs by the Japanese when Celliers deliberately broke the ration suspension, with Celliers and Lawrence forced to take the blame.</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Thrown into nearby holding cells, the two men reminiscence about their pasts before their planned execution.</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During Christmas Eve, a drunken Sergeant Hara orders both Celliers and Lawrence to be brought to him.</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Hara then tells them that he is playing "Santa Claus," and orders for their release due to another prisoner confessing to having been responsible for the radio.</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As the men leave, he then calls out for the first time in English, "Merry Christmas, Lawrence.</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  Although Yonoi was shocked at Sergeant Hara's release of both Celliers and Lawrence, Sergeant Hara is only mildly reprimanded by Yonoi for exceeding his authority and was to be redeployed elsewhere (with some of the prisoners) to oversee the construction of an airstrip.</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Hicksley, constantly worried that Yonoi wanted to replace him as the POW camp commander then demanded an explanation.</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Furious that Hicksley pressed for an answer (and at the same time consistently denying Yonoi the information that he seeks), the whole camp is paraded on Yonoi's order.</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All prisoners are prompted to form lines outside the barracks, including sick and moribund ones.</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The climax of the film is reached when Yonoi is ready to kill the POW's commander for not having all the men present for parade.</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Celliers breaks the rank and walks decisively in Yonoi's direction, between him and the man about to be executed and ends up resolutely kissing Yonoi on each cheek with a straight face.</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This is an unbearable offence to Yonoi's bushido honor code; he reaches out for his katana against Celliers, only to collapse under the conflicting feelings of vindicating himself from the offence suffered in front of his troops and his own feelings for Celliers.</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Celliers is then attacked and beaten up by the Japanese soldiers.</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Captain Yonoi himself is then due to be redeployed and his successor who declares that "he is not as sentimental as Captain Yonoi" immediately has Celliers buried in the ground up to his neck as a means of punishment and then left to die.</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Captain Yonoi goes to Celliers when there is no one around and cuts a lock of hair.</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He then pays his respects and leaves, and Celliers dies shortly afterwards.</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In 1946, four years later, Lawrence visits Sergeant Hara, who has now been imprisoned by the Allied forces.</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Hara has learned to speak English while in captivity and reveals that he is going to be executed the next day for war crimes, stating that he is not afraid to die, but doesn't understand how his actions were any different from those of any other soldier.</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Lawrence tells him that Yonoi had given him a lock of Celliers' hair and told him to take it to his village in Japan, where he should place it in a shrine.</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Hara reminisces about Celliers and Yonoi.</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It is revealed that Yonoi himself was executed just before the war ended.</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Hara reminisces about that Christmas Eve and both are very much amused.</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The two bid each other farewell for the last time and just before Lawrence leaves, Hara calls out again, "</a:t>
            </a:r>
            <a:r>
              <a:rPr lang="en" sz="700">
                <a:latin typeface="Exo 2"/>
                <a:ea typeface="Exo 2"/>
                <a:cs typeface="Exo 2"/>
                <a:sym typeface="Exo 2"/>
              </a:rPr>
              <a:t>Merry</a:t>
            </a:r>
            <a:r>
              <a:rPr lang="en" sz="700">
                <a:latin typeface="Exo 2"/>
                <a:ea typeface="Exo 2"/>
                <a:cs typeface="Exo 2"/>
                <a:sym typeface="Exo 2"/>
              </a:rPr>
              <a:t> Christmas.</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Merry Christmas, mr Lawrence.</a:t>
            </a:r>
            <a:endParaRPr sz="700">
              <a:latin typeface="Exo 2"/>
              <a:ea typeface="Exo 2"/>
              <a:cs typeface="Exo 2"/>
              <a:sym typeface="Exo 2"/>
            </a:endParaRPr>
          </a:p>
          <a:p>
            <a:pPr indent="0" lvl="0" marL="0" rtl="0" algn="l">
              <a:spcBef>
                <a:spcPts val="0"/>
              </a:spcBef>
              <a:spcAft>
                <a:spcPts val="0"/>
              </a:spcAft>
              <a:buNone/>
            </a:pPr>
            <a:r>
              <a:rPr lang="en" sz="700">
                <a:latin typeface="Exo 2"/>
                <a:ea typeface="Exo 2"/>
                <a:cs typeface="Exo 2"/>
                <a:sym typeface="Exo 2"/>
              </a:rPr>
              <a:t>".</a:t>
            </a:r>
            <a:endParaRPr sz="700">
              <a:latin typeface="Exo 2"/>
              <a:ea typeface="Exo 2"/>
              <a:cs typeface="Exo 2"/>
              <a:sym typeface="Exo 2"/>
            </a:endParaRPr>
          </a:p>
          <a:p>
            <a:pPr indent="0" lvl="0" marL="0" rtl="0" algn="l">
              <a:spcBef>
                <a:spcPts val="0"/>
              </a:spcBef>
              <a:spcAft>
                <a:spcPts val="0"/>
              </a:spcAft>
              <a:buNone/>
            </a:pPr>
            <a:r>
              <a:t/>
            </a:r>
            <a:endParaRPr sz="700">
              <a:latin typeface="Exo 2"/>
              <a:ea typeface="Exo 2"/>
              <a:cs typeface="Exo 2"/>
              <a:sym typeface="Exo 2"/>
            </a:endParaRPr>
          </a:p>
        </p:txBody>
      </p:sp>
      <p:sp>
        <p:nvSpPr>
          <p:cNvPr id="218" name="Google Shape;218;p45"/>
          <p:cNvSpPr txBox="1"/>
          <p:nvPr/>
        </p:nvSpPr>
        <p:spPr>
          <a:xfrm>
            <a:off x="348975" y="3246925"/>
            <a:ext cx="83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22" name="Shape 222"/>
        <p:cNvGrpSpPr/>
        <p:nvPr/>
      </p:nvGrpSpPr>
      <p:grpSpPr>
        <a:xfrm>
          <a:off x="0" y="0"/>
          <a:ext cx="0" cy="0"/>
          <a:chOff x="0" y="0"/>
          <a:chExt cx="0" cy="0"/>
        </a:xfrm>
      </p:grpSpPr>
      <p:sp>
        <p:nvSpPr>
          <p:cNvPr id="223" name="Google Shape;223;p46"/>
          <p:cNvSpPr txBox="1"/>
          <p:nvPr>
            <p:ph type="title"/>
          </p:nvPr>
        </p:nvSpPr>
        <p:spPr>
          <a:xfrm>
            <a:off x="720000" y="540000"/>
            <a:ext cx="33867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StoryDB</a:t>
            </a:r>
            <a:endParaRPr>
              <a:latin typeface="Exo 2"/>
              <a:ea typeface="Exo 2"/>
              <a:cs typeface="Exo 2"/>
              <a:sym typeface="Exo 2"/>
            </a:endParaRPr>
          </a:p>
        </p:txBody>
      </p:sp>
      <p:sp>
        <p:nvSpPr>
          <p:cNvPr id="224" name="Google Shape;224;p46"/>
          <p:cNvSpPr txBox="1"/>
          <p:nvPr>
            <p:ph idx="2" type="title"/>
          </p:nvPr>
        </p:nvSpPr>
        <p:spPr>
          <a:xfrm>
            <a:off x="255450" y="1096525"/>
            <a:ext cx="8633100" cy="215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700">
                <a:latin typeface="Exo 2"/>
                <a:ea typeface="Exo 2"/>
                <a:cs typeface="Exo 2"/>
                <a:sym typeface="Exo 2"/>
              </a:rPr>
              <a:t>2369	en	https://en.wikipedia.org/wiki/Merry_Christmas,_Mr._Lawrence	Merry Christmas, Mr. Lawrence	</a:t>
            </a:r>
            <a:r>
              <a:rPr lang="en" sz="1700" u="sng">
                <a:solidFill>
                  <a:schemeClr val="dk1"/>
                </a:solidFill>
                <a:latin typeface="Exo 2"/>
                <a:ea typeface="Exo 2"/>
                <a:cs typeface="Exo 2"/>
                <a:sym typeface="Exo 2"/>
              </a:rPr>
              <a:t>PLOT AS IN WIKIPLOTS</a:t>
            </a:r>
            <a:r>
              <a:rPr lang="en" sz="1700">
                <a:latin typeface="Exo 2"/>
                <a:ea typeface="Exo 2"/>
                <a:cs typeface="Exo 2"/>
                <a:sym typeface="Exo 2"/>
              </a:rPr>
              <a:t>	</a:t>
            </a:r>
            <a:r>
              <a:rPr lang="en" sz="1700">
                <a:latin typeface="Exo 2"/>
                <a:ea typeface="Exo 2"/>
                <a:cs typeface="Exo 2"/>
                <a:sym typeface="Exo 2"/>
              </a:rPr>
              <a:t>1980s Christmas films;1980s LGBT-related films;1980s war films;1983 drama films;1983 films;Albums produced by Ryuichi Sakamoto;All Wikipedia articles with plot summary needing attention;Articles containing Japanese-language text;Articles with Japanese-language sources (ja);British Christmas films;British LGBT-related films;British films;British war drama films;English-language films;Films directed by Nagisa Ōshima;Films produced by Jeremy Thomas;Films scored by Ryuichi Sakamoto;Films set in Indonesia;Films shot in New Zealand;Films shot in the Cook Islands;Films with screenplays by Paul Mayersberg;HanWay Films films;Japanese Christmas films;Japanese LGBT-related films;Japanese films;Japanese war drama films;Japanese-language films;Pacific War films;Template film date with 2 release dates;Use British English from April 2016;Use dmy dates from April 2016;Wikipedia articles with </a:t>
            </a:r>
            <a:r>
              <a:rPr lang="en" sz="1700">
                <a:latin typeface="Exo 2"/>
                <a:ea typeface="Exo 2"/>
                <a:cs typeface="Exo 2"/>
                <a:sym typeface="Exo 2"/>
              </a:rPr>
              <a:t>plot</a:t>
            </a:r>
            <a:r>
              <a:rPr lang="en" sz="1700">
                <a:latin typeface="Exo 2"/>
                <a:ea typeface="Exo 2"/>
                <a:cs typeface="Exo 2"/>
                <a:sym typeface="Exo 2"/>
              </a:rPr>
              <a:t> summary needing attention from November 2015;World War II prisoner of war films;</a:t>
            </a:r>
            <a:endParaRPr sz="1700">
              <a:latin typeface="Exo 2"/>
              <a:ea typeface="Exo 2"/>
              <a:cs typeface="Exo 2"/>
              <a:sym typeface="Exo 2"/>
            </a:endParaRPr>
          </a:p>
          <a:p>
            <a:pPr indent="0" lvl="0" marL="0" rtl="0" algn="l">
              <a:spcBef>
                <a:spcPts val="0"/>
              </a:spcBef>
              <a:spcAft>
                <a:spcPts val="0"/>
              </a:spcAft>
              <a:buNone/>
            </a:pPr>
            <a:r>
              <a:t/>
            </a:r>
            <a:endParaRPr sz="1700">
              <a:latin typeface="Exo 2"/>
              <a:ea typeface="Exo 2"/>
              <a:cs typeface="Exo 2"/>
              <a:sym typeface="Exo 2"/>
            </a:endParaRPr>
          </a:p>
        </p:txBody>
      </p:sp>
      <p:sp>
        <p:nvSpPr>
          <p:cNvPr id="225" name="Google Shape;225;p46"/>
          <p:cNvSpPr txBox="1"/>
          <p:nvPr/>
        </p:nvSpPr>
        <p:spPr>
          <a:xfrm>
            <a:off x="348975" y="3246925"/>
            <a:ext cx="831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7"/>
          <p:cNvSpPr txBox="1"/>
          <p:nvPr>
            <p:ph type="title"/>
          </p:nvPr>
        </p:nvSpPr>
        <p:spPr>
          <a:xfrm>
            <a:off x="720000" y="353700"/>
            <a:ext cx="3386700" cy="663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Данные</a:t>
            </a:r>
            <a:endParaRPr>
              <a:latin typeface="Exo 2"/>
              <a:ea typeface="Exo 2"/>
              <a:cs typeface="Exo 2"/>
              <a:sym typeface="Exo 2"/>
            </a:endParaRPr>
          </a:p>
        </p:txBody>
      </p:sp>
      <p:sp>
        <p:nvSpPr>
          <p:cNvPr id="231" name="Google Shape;231;p47"/>
          <p:cNvSpPr txBox="1"/>
          <p:nvPr>
            <p:ph idx="2" type="title"/>
          </p:nvPr>
        </p:nvSpPr>
        <p:spPr>
          <a:xfrm>
            <a:off x="545300" y="854800"/>
            <a:ext cx="7796400" cy="1724400"/>
          </a:xfrm>
          <a:prstGeom prst="rect">
            <a:avLst/>
          </a:prstGeom>
        </p:spPr>
        <p:txBody>
          <a:bodyPr anchorCtr="0" anchor="t" bIns="0" lIns="0" spcFirstLastPara="1" rIns="0" wrap="square" tIns="0">
            <a:noAutofit/>
          </a:bodyPr>
          <a:lstStyle/>
          <a:p>
            <a:pPr indent="0" lvl="0" marL="457200" rtl="0" algn="l">
              <a:spcBef>
                <a:spcPts val="0"/>
              </a:spcBef>
              <a:spcAft>
                <a:spcPts val="0"/>
              </a:spcAft>
              <a:buNone/>
            </a:pPr>
            <a:r>
              <a:t/>
            </a:r>
            <a:endParaRPr sz="1900">
              <a:solidFill>
                <a:schemeClr val="lt1"/>
              </a:solidFill>
              <a:latin typeface="Exo 2"/>
              <a:ea typeface="Exo 2"/>
              <a:cs typeface="Exo 2"/>
              <a:sym typeface="Exo 2"/>
            </a:endParaRPr>
          </a:p>
          <a:p>
            <a:pPr indent="-349250" lvl="0" marL="457200" rtl="0" algn="l">
              <a:spcBef>
                <a:spcPts val="0"/>
              </a:spcBef>
              <a:spcAft>
                <a:spcPts val="0"/>
              </a:spcAft>
              <a:buClr>
                <a:schemeClr val="dk1"/>
              </a:buClr>
              <a:buSzPts val="1900"/>
              <a:buFont typeface="Exo 2"/>
              <a:buAutoNum type="alphaUcPeriod" startAt="5"/>
            </a:pPr>
            <a:r>
              <a:rPr lang="en" sz="1900">
                <a:solidFill>
                  <a:schemeClr val="lt1"/>
                </a:solidFill>
                <a:latin typeface="Exo 2"/>
                <a:ea typeface="Exo 2"/>
                <a:cs typeface="Exo 2"/>
                <a:sym typeface="Exo 2"/>
              </a:rPr>
              <a:t>Blog Authorship Corpus - личные заметки (</a:t>
            </a:r>
            <a:r>
              <a:rPr lang="en" sz="1900" u="sng">
                <a:solidFill>
                  <a:schemeClr val="dk1"/>
                </a:solidFill>
                <a:latin typeface="Exo 2"/>
                <a:ea typeface="Exo 2"/>
                <a:cs typeface="Exo 2"/>
                <a:sym typeface="Exo 2"/>
                <a:hlinkClick r:id="rId3">
                  <a:extLst>
                    <a:ext uri="{A12FA001-AC4F-418D-AE19-62706E023703}">
                      <ahyp:hlinkClr val="tx"/>
                    </a:ext>
                  </a:extLst>
                </a:hlinkClick>
              </a:rPr>
              <a:t>681 288 записей</a:t>
            </a:r>
            <a:r>
              <a:rPr lang="en" sz="1900">
                <a:solidFill>
                  <a:schemeClr val="lt1"/>
                </a:solidFill>
                <a:latin typeface="Exo 2"/>
                <a:ea typeface="Exo 2"/>
                <a:cs typeface="Exo 2"/>
                <a:sym typeface="Exo 2"/>
              </a:rPr>
              <a:t>). Плохо: нет titles, иногда слишком личное. CasualConversations направлен на то, чтобы поделиться с другими. BAC нет, тексты неоднородные, НО личные. Также в CasualConversations более длинные тексты, в BAC больше коротких.</a:t>
            </a:r>
            <a:endParaRPr sz="1900">
              <a:latin typeface="Exo 2"/>
              <a:ea typeface="Exo 2"/>
              <a:cs typeface="Exo 2"/>
              <a:sym typeface="Exo 2"/>
            </a:endParaRPr>
          </a:p>
        </p:txBody>
      </p:sp>
      <p:graphicFrame>
        <p:nvGraphicFramePr>
          <p:cNvPr id="232" name="Google Shape;232;p47"/>
          <p:cNvGraphicFramePr/>
          <p:nvPr/>
        </p:nvGraphicFramePr>
        <p:xfrm>
          <a:off x="825725" y="2787925"/>
          <a:ext cx="3000000" cy="3000000"/>
        </p:xfrm>
        <a:graphic>
          <a:graphicData uri="http://schemas.openxmlformats.org/drawingml/2006/table">
            <a:tbl>
              <a:tblPr>
                <a:solidFill>
                  <a:srgbClr val="FFFFFF"/>
                </a:solidFill>
                <a:tableStyleId>{0F063F44-C6C4-402F-9556-B03169D80007}</a:tableStyleId>
              </a:tblPr>
              <a:tblGrid>
                <a:gridCol w="1989875"/>
                <a:gridCol w="1572025"/>
                <a:gridCol w="1179075"/>
                <a:gridCol w="481825"/>
                <a:gridCol w="1235150"/>
                <a:gridCol w="1152525"/>
              </a:tblGrid>
              <a:tr h="314325">
                <a:tc>
                  <a:txBody>
                    <a:bodyPr/>
                    <a:lstStyle/>
                    <a:p>
                      <a:pPr indent="0" lvl="0" marL="0" rtl="0" algn="l">
                        <a:lnSpc>
                          <a:spcPct val="115000"/>
                        </a:lnSpc>
                        <a:spcBef>
                          <a:spcPts val="0"/>
                        </a:spcBef>
                        <a:spcAft>
                          <a:spcPts val="0"/>
                        </a:spcAft>
                        <a:buNone/>
                      </a:pPr>
                      <a:r>
                        <a:rPr b="1" lang="en" sz="1100">
                          <a:highlight>
                            <a:srgbClr val="FFFFFF"/>
                          </a:highlight>
                          <a:latin typeface="Courier New"/>
                          <a:ea typeface="Courier New"/>
                          <a:cs typeface="Courier New"/>
                          <a:sym typeface="Courier New"/>
                        </a:rPr>
                        <a:t>text</a:t>
                      </a:r>
                      <a:endParaRPr b="1" sz="1100">
                        <a:highlight>
                          <a:srgbClr val="FFFFFF"/>
                        </a:highlight>
                        <a:latin typeface="Courier New"/>
                        <a:ea typeface="Courier New"/>
                        <a:cs typeface="Courier New"/>
                        <a:sym typeface="Courier New"/>
                      </a:endParaRPr>
                    </a:p>
                  </a:txBody>
                  <a:tcPr marT="91425" marB="91425" marR="91425" marL="91425">
                    <a:lnL cap="flat" cmpd="sng">
                      <a:solidFill>
                        <a:srgbClr val="E5E7EB"/>
                      </a:solidFill>
                      <a:prstDash val="solid"/>
                      <a:round/>
                      <a:headEnd len="sm" w="sm" type="none"/>
                      <a:tailEnd len="sm" w="sm" type="none"/>
                    </a:lnL>
                    <a:lnR cap="flat" cmpd="sng" w="9525">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highlight>
                            <a:srgbClr val="FFFFFF"/>
                          </a:highlight>
                          <a:latin typeface="Courier New"/>
                          <a:ea typeface="Courier New"/>
                          <a:cs typeface="Courier New"/>
                          <a:sym typeface="Courier New"/>
                        </a:rPr>
                        <a:t>date</a:t>
                      </a:r>
                      <a:endParaRPr b="1" sz="1100">
                        <a:highlight>
                          <a:srgbClr val="FFFFFF"/>
                        </a:highlight>
                        <a:latin typeface="Courier New"/>
                        <a:ea typeface="Courier New"/>
                        <a:cs typeface="Courier New"/>
                        <a:sym typeface="Courier New"/>
                      </a:endParaRPr>
                    </a:p>
                  </a:txBody>
                  <a:tcPr marT="91425" marB="91425" marR="91425" marL="91425">
                    <a:lnL cap="flat" cmpd="sng" w="9525">
                      <a:solidFill>
                        <a:srgbClr val="E5E7EB"/>
                      </a:solidFill>
                      <a:prstDash val="solid"/>
                      <a:round/>
                      <a:headEnd len="sm" w="sm" type="none"/>
                      <a:tailEnd len="sm" w="sm" type="none"/>
                    </a:lnL>
                    <a:lnR cap="flat" cmpd="sng" w="9525">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highlight>
                            <a:srgbClr val="FFFFFF"/>
                          </a:highlight>
                          <a:latin typeface="Courier New"/>
                          <a:ea typeface="Courier New"/>
                          <a:cs typeface="Courier New"/>
                          <a:sym typeface="Courier New"/>
                        </a:rPr>
                        <a:t>gender</a:t>
                      </a:r>
                      <a:endParaRPr b="1" sz="1100">
                        <a:highlight>
                          <a:srgbClr val="FFFFFF"/>
                        </a:highlight>
                        <a:latin typeface="Courier New"/>
                        <a:ea typeface="Courier New"/>
                        <a:cs typeface="Courier New"/>
                        <a:sym typeface="Courier New"/>
                      </a:endParaRPr>
                    </a:p>
                  </a:txBody>
                  <a:tcPr marT="91425" marB="91425" marR="91425" marL="91425">
                    <a:lnL cap="flat" cmpd="sng" w="9525">
                      <a:solidFill>
                        <a:srgbClr val="E5E7EB"/>
                      </a:solidFill>
                      <a:prstDash val="solid"/>
                      <a:round/>
                      <a:headEnd len="sm" w="sm" type="none"/>
                      <a:tailEnd len="sm" w="sm" type="none"/>
                    </a:lnL>
                    <a:lnR cap="flat" cmpd="sng" w="9525">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1100">
                          <a:highlight>
                            <a:srgbClr val="FFFFFF"/>
                          </a:highlight>
                          <a:latin typeface="Courier New"/>
                          <a:ea typeface="Courier New"/>
                          <a:cs typeface="Courier New"/>
                          <a:sym typeface="Courier New"/>
                        </a:rPr>
                        <a:t>age </a:t>
                      </a:r>
                      <a:endParaRPr b="1" sz="1100">
                        <a:highlight>
                          <a:srgbClr val="FFFFFF"/>
                        </a:highlight>
                        <a:latin typeface="Courier New"/>
                        <a:ea typeface="Courier New"/>
                        <a:cs typeface="Courier New"/>
                        <a:sym typeface="Courier New"/>
                      </a:endParaRPr>
                    </a:p>
                  </a:txBody>
                  <a:tcPr marT="91425" marB="91425" marR="91425" marL="91425">
                    <a:lnL cap="flat" cmpd="sng" w="9525">
                      <a:solidFill>
                        <a:srgbClr val="E5E7EB"/>
                      </a:solidFill>
                      <a:prstDash val="solid"/>
                      <a:round/>
                      <a:headEnd len="sm" w="sm" type="none"/>
                      <a:tailEnd len="sm" w="sm" type="none"/>
                    </a:lnL>
                    <a:lnR cap="flat" cmpd="sng" w="9525">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highlight>
                            <a:srgbClr val="FFFFFF"/>
                          </a:highlight>
                          <a:latin typeface="Courier New"/>
                          <a:ea typeface="Courier New"/>
                          <a:cs typeface="Courier New"/>
                          <a:sym typeface="Courier New"/>
                        </a:rPr>
                        <a:t>horoscope</a:t>
                      </a:r>
                      <a:endParaRPr b="1" sz="1100">
                        <a:highlight>
                          <a:srgbClr val="FFFFFF"/>
                        </a:highlight>
                        <a:latin typeface="Courier New"/>
                        <a:ea typeface="Courier New"/>
                        <a:cs typeface="Courier New"/>
                        <a:sym typeface="Courier New"/>
                      </a:endParaRPr>
                    </a:p>
                  </a:txBody>
                  <a:tcPr marT="91425" marB="91425" marR="91425" marL="91425">
                    <a:lnL cap="flat" cmpd="sng" w="9525">
                      <a:solidFill>
                        <a:srgbClr val="E5E7EB"/>
                      </a:solidFill>
                      <a:prstDash val="solid"/>
                      <a:round/>
                      <a:headEnd len="sm" w="sm" type="none"/>
                      <a:tailEnd len="sm" w="sm" type="none"/>
                    </a:lnL>
                    <a:lnR cap="flat" cmpd="sng" w="9525">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100">
                          <a:highlight>
                            <a:srgbClr val="FFFFFF"/>
                          </a:highlight>
                          <a:latin typeface="Courier New"/>
                          <a:ea typeface="Courier New"/>
                          <a:cs typeface="Courier New"/>
                          <a:sym typeface="Courier New"/>
                        </a:rPr>
                        <a:t>job</a:t>
                      </a:r>
                      <a:endParaRPr b="1" sz="1100">
                        <a:highlight>
                          <a:srgbClr val="FFFFFF"/>
                        </a:highlight>
                        <a:latin typeface="Courier New"/>
                        <a:ea typeface="Courier New"/>
                        <a:cs typeface="Courier New"/>
                        <a:sym typeface="Courier New"/>
                      </a:endParaRPr>
                    </a:p>
                  </a:txBody>
                  <a:tcPr marT="91425" marB="91425" marR="91425" marL="91425">
                    <a:lnL cap="flat" cmpd="sng" w="9525">
                      <a:solidFill>
                        <a:srgbClr val="E5E7EB"/>
                      </a:solidFill>
                      <a:prstDash val="solid"/>
                      <a:round/>
                      <a:headEnd len="sm" w="sm" type="none"/>
                      <a:tailEnd len="sm" w="sm" type="none"/>
                    </a:lnL>
                    <a:lnR cap="flat" cmpd="sng">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r>
              <a:tr h="314325">
                <a:tc>
                  <a:txBody>
                    <a:bodyPr/>
                    <a:lstStyle/>
                    <a:p>
                      <a:pPr indent="0" lvl="0" marL="0" rtl="0" algn="l">
                        <a:lnSpc>
                          <a:spcPct val="115000"/>
                        </a:lnSpc>
                        <a:spcBef>
                          <a:spcPts val="0"/>
                        </a:spcBef>
                        <a:spcAft>
                          <a:spcPts val="0"/>
                        </a:spcAft>
                        <a:buNone/>
                      </a:pPr>
                      <a:r>
                        <a:rPr lang="en" sz="1100">
                          <a:highlight>
                            <a:srgbClr val="FFFFFF"/>
                          </a:highlight>
                          <a:latin typeface="Courier New"/>
                          <a:ea typeface="Courier New"/>
                          <a:cs typeface="Courier New"/>
                          <a:sym typeface="Courier New"/>
                        </a:rPr>
                        <a:t>I miss Heather. She was someone I could tell everything to. Wow do I miss her. :(</a:t>
                      </a:r>
                      <a:endParaRPr b="1" sz="1100">
                        <a:highlight>
                          <a:srgbClr val="FFFFFF"/>
                        </a:highlight>
                        <a:latin typeface="Courier New"/>
                        <a:ea typeface="Courier New"/>
                        <a:cs typeface="Courier New"/>
                        <a:sym typeface="Courier New"/>
                      </a:endParaRPr>
                    </a:p>
                  </a:txBody>
                  <a:tcPr marT="91425" marB="91425" marR="91425" marL="91425">
                    <a:lnL cap="flat" cmpd="sng">
                      <a:solidFill>
                        <a:srgbClr val="E5E7EB"/>
                      </a:solidFill>
                      <a:prstDash val="solid"/>
                      <a:round/>
                      <a:headEnd len="sm" w="sm" type="none"/>
                      <a:tailEnd len="sm" w="sm" type="none"/>
                    </a:lnL>
                    <a:lnR cap="flat" cmpd="sng" w="9525">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highlight>
                            <a:srgbClr val="FFFFFF"/>
                          </a:highlight>
                          <a:latin typeface="Courier New"/>
                          <a:ea typeface="Courier New"/>
                          <a:cs typeface="Courier New"/>
                          <a:sym typeface="Courier New"/>
                        </a:rPr>
                        <a:t>28,January,2003</a:t>
                      </a:r>
                      <a:endParaRPr b="1" sz="1100">
                        <a:highlight>
                          <a:srgbClr val="FFFFFF"/>
                        </a:highlight>
                        <a:latin typeface="Courier New"/>
                        <a:ea typeface="Courier New"/>
                        <a:cs typeface="Courier New"/>
                        <a:sym typeface="Courier New"/>
                      </a:endParaRPr>
                    </a:p>
                  </a:txBody>
                  <a:tcPr marT="91425" marB="91425" marR="91425" marL="91425">
                    <a:lnL cap="flat" cmpd="sng" w="9525">
                      <a:solidFill>
                        <a:srgbClr val="E5E7EB"/>
                      </a:solidFill>
                      <a:prstDash val="solid"/>
                      <a:round/>
                      <a:headEnd len="sm" w="sm" type="none"/>
                      <a:tailEnd len="sm" w="sm" type="none"/>
                    </a:lnL>
                    <a:lnR cap="flat" cmpd="sng" w="9525">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highlight>
                            <a:srgbClr val="FFFFFF"/>
                          </a:highlight>
                          <a:latin typeface="Courier New"/>
                          <a:ea typeface="Courier New"/>
                          <a:cs typeface="Courier New"/>
                          <a:sym typeface="Courier New"/>
                        </a:rPr>
                        <a:t>female</a:t>
                      </a:r>
                      <a:endParaRPr b="1" sz="1100">
                        <a:highlight>
                          <a:srgbClr val="FFFFFF"/>
                        </a:highlight>
                        <a:latin typeface="Courier New"/>
                        <a:ea typeface="Courier New"/>
                        <a:cs typeface="Courier New"/>
                        <a:sym typeface="Courier New"/>
                      </a:endParaRPr>
                    </a:p>
                  </a:txBody>
                  <a:tcPr marT="91425" marB="91425" marR="91425" marL="91425">
                    <a:lnL cap="flat" cmpd="sng" w="9525">
                      <a:solidFill>
                        <a:srgbClr val="E5E7EB"/>
                      </a:solidFill>
                      <a:prstDash val="solid"/>
                      <a:round/>
                      <a:headEnd len="sm" w="sm" type="none"/>
                      <a:tailEnd len="sm" w="sm" type="none"/>
                    </a:lnL>
                    <a:lnR cap="flat" cmpd="sng" w="9525">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100">
                          <a:highlight>
                            <a:srgbClr val="FFFFFF"/>
                          </a:highlight>
                          <a:latin typeface="Courier New"/>
                          <a:ea typeface="Courier New"/>
                          <a:cs typeface="Courier New"/>
                          <a:sym typeface="Courier New"/>
                        </a:rPr>
                        <a:t>17</a:t>
                      </a:r>
                      <a:endParaRPr b="1" sz="1100">
                        <a:highlight>
                          <a:srgbClr val="FFFFFF"/>
                        </a:highlight>
                        <a:latin typeface="Courier New"/>
                        <a:ea typeface="Courier New"/>
                        <a:cs typeface="Courier New"/>
                        <a:sym typeface="Courier New"/>
                      </a:endParaRPr>
                    </a:p>
                  </a:txBody>
                  <a:tcPr marT="91425" marB="91425" marR="91425" marL="91425">
                    <a:lnL cap="flat" cmpd="sng" w="9525">
                      <a:solidFill>
                        <a:srgbClr val="E5E7EB"/>
                      </a:solidFill>
                      <a:prstDash val="solid"/>
                      <a:round/>
                      <a:headEnd len="sm" w="sm" type="none"/>
                      <a:tailEnd len="sm" w="sm" type="none"/>
                    </a:lnL>
                    <a:lnR cap="flat" cmpd="sng" w="9525">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highlight>
                            <a:srgbClr val="FFFFFF"/>
                          </a:highlight>
                          <a:latin typeface="Courier New"/>
                          <a:ea typeface="Courier New"/>
                          <a:cs typeface="Courier New"/>
                          <a:sym typeface="Courier New"/>
                        </a:rPr>
                        <a:t>Libra</a:t>
                      </a:r>
                      <a:endParaRPr b="1" sz="1100">
                        <a:highlight>
                          <a:srgbClr val="FFFFFF"/>
                        </a:highlight>
                        <a:latin typeface="Courier New"/>
                        <a:ea typeface="Courier New"/>
                        <a:cs typeface="Courier New"/>
                        <a:sym typeface="Courier New"/>
                      </a:endParaRPr>
                    </a:p>
                  </a:txBody>
                  <a:tcPr marT="91425" marB="91425" marR="91425" marL="91425">
                    <a:lnL cap="flat" cmpd="sng" w="9525">
                      <a:solidFill>
                        <a:srgbClr val="E5E7EB"/>
                      </a:solidFill>
                      <a:prstDash val="solid"/>
                      <a:round/>
                      <a:headEnd len="sm" w="sm" type="none"/>
                      <a:tailEnd len="sm" w="sm" type="none"/>
                    </a:lnL>
                    <a:lnR cap="flat" cmpd="sng" w="9525">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100">
                          <a:highlight>
                            <a:srgbClr val="FFFFFF"/>
                          </a:highlight>
                          <a:latin typeface="Courier New"/>
                          <a:ea typeface="Courier New"/>
                          <a:cs typeface="Courier New"/>
                          <a:sym typeface="Courier New"/>
                        </a:rPr>
                        <a:t>Student</a:t>
                      </a:r>
                      <a:endParaRPr b="1" sz="1100">
                        <a:highlight>
                          <a:srgbClr val="FFFFFF"/>
                        </a:highlight>
                        <a:latin typeface="Courier New"/>
                        <a:ea typeface="Courier New"/>
                        <a:cs typeface="Courier New"/>
                        <a:sym typeface="Courier New"/>
                      </a:endParaRPr>
                    </a:p>
                  </a:txBody>
                  <a:tcPr marT="91425" marB="91425" marR="91425" marL="91425">
                    <a:lnL cap="flat" cmpd="sng" w="9525">
                      <a:solidFill>
                        <a:srgbClr val="E5E7EB"/>
                      </a:solidFill>
                      <a:prstDash val="solid"/>
                      <a:round/>
                      <a:headEnd len="sm" w="sm" type="none"/>
                      <a:tailEnd len="sm" w="sm" type="none"/>
                    </a:lnL>
                    <a:lnR cap="flat" cmpd="sng">
                      <a:solidFill>
                        <a:srgbClr val="E5E7EB"/>
                      </a:solidFill>
                      <a:prstDash val="solid"/>
                      <a:round/>
                      <a:headEnd len="sm" w="sm" type="none"/>
                      <a:tailEnd len="sm" w="sm" type="none"/>
                    </a:lnR>
                    <a:lnT cap="flat" cmpd="sng">
                      <a:solidFill>
                        <a:srgbClr val="E5E7EB"/>
                      </a:solidFill>
                      <a:prstDash val="solid"/>
                      <a:round/>
                      <a:headEnd len="sm" w="sm" type="none"/>
                      <a:tailEnd len="sm" w="sm" type="none"/>
                    </a:lnT>
                    <a:lnB cap="flat" cmpd="sng">
                      <a:solidFill>
                        <a:srgbClr val="E5E7EB"/>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8"/>
          <p:cNvSpPr txBox="1"/>
          <p:nvPr>
            <p:ph type="title"/>
          </p:nvPr>
        </p:nvSpPr>
        <p:spPr>
          <a:xfrm>
            <a:off x="720000" y="540000"/>
            <a:ext cx="33867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Бейзлайн</a:t>
            </a:r>
            <a:endParaRPr>
              <a:latin typeface="Exo 2"/>
              <a:ea typeface="Exo 2"/>
              <a:cs typeface="Exo 2"/>
              <a:sym typeface="Exo 2"/>
            </a:endParaRPr>
          </a:p>
        </p:txBody>
      </p:sp>
      <p:sp>
        <p:nvSpPr>
          <p:cNvPr id="238" name="Google Shape;238;p48"/>
          <p:cNvSpPr txBox="1"/>
          <p:nvPr>
            <p:ph idx="2" type="title"/>
          </p:nvPr>
        </p:nvSpPr>
        <p:spPr>
          <a:xfrm>
            <a:off x="720000" y="1259000"/>
            <a:ext cx="7704000" cy="33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latin typeface="Exo 2"/>
                <a:ea typeface="Exo 2"/>
                <a:cs typeface="Exo 2"/>
                <a:sym typeface="Exo 2"/>
              </a:rPr>
              <a:t>В качестве бейзлайна будет использоваться алгоритм Plan, Write and Revise, структура которого кратко была описана ранее. </a:t>
            </a:r>
            <a:endParaRPr sz="1900">
              <a:latin typeface="Exo 2"/>
              <a:ea typeface="Exo 2"/>
              <a:cs typeface="Exo 2"/>
              <a:sym typeface="Exo 2"/>
            </a:endParaRPr>
          </a:p>
          <a:p>
            <a:pPr indent="0" lvl="0" marL="0" rtl="0" algn="l">
              <a:spcBef>
                <a:spcPts val="0"/>
              </a:spcBef>
              <a:spcAft>
                <a:spcPts val="0"/>
              </a:spcAft>
              <a:buNone/>
            </a:pPr>
            <a:r>
              <a:t/>
            </a:r>
            <a:endParaRPr sz="1900">
              <a:latin typeface="Exo 2"/>
              <a:ea typeface="Exo 2"/>
              <a:cs typeface="Exo 2"/>
              <a:sym typeface="Exo 2"/>
            </a:endParaRPr>
          </a:p>
          <a:p>
            <a:pPr indent="0" lvl="0" marL="0" rtl="0" algn="l">
              <a:spcBef>
                <a:spcPts val="0"/>
              </a:spcBef>
              <a:spcAft>
                <a:spcPts val="0"/>
              </a:spcAft>
              <a:buNone/>
            </a:pPr>
            <a:r>
              <a:rPr lang="en" sz="1900">
                <a:latin typeface="Exo 2"/>
                <a:ea typeface="Exo 2"/>
                <a:cs typeface="Exo 2"/>
                <a:sym typeface="Exo 2"/>
              </a:rPr>
              <a:t>Причины:</a:t>
            </a:r>
            <a:endParaRPr sz="1900">
              <a:latin typeface="Exo 2"/>
              <a:ea typeface="Exo 2"/>
              <a:cs typeface="Exo 2"/>
              <a:sym typeface="Exo 2"/>
            </a:endParaRPr>
          </a:p>
          <a:p>
            <a:pPr indent="-342900" lvl="0" marL="457200" rtl="0" algn="l">
              <a:spcBef>
                <a:spcPts val="0"/>
              </a:spcBef>
              <a:spcAft>
                <a:spcPts val="0"/>
              </a:spcAft>
              <a:buClr>
                <a:schemeClr val="dk1"/>
              </a:buClr>
              <a:buSzPts val="1800"/>
              <a:buFont typeface="Exo 2"/>
              <a:buChar char="●"/>
            </a:pPr>
            <a:r>
              <a:rPr lang="en" sz="1800">
                <a:latin typeface="Exo 2"/>
                <a:ea typeface="Exo 2"/>
                <a:cs typeface="Exo 2"/>
                <a:sym typeface="Exo 2"/>
              </a:rPr>
              <a:t>Это наиболее подходящий инструмент для контролируемой генерации нарративов в формате коротких личных историй.</a:t>
            </a:r>
            <a:endParaRPr sz="1800">
              <a:latin typeface="Exo 2"/>
              <a:ea typeface="Exo 2"/>
              <a:cs typeface="Exo 2"/>
              <a:sym typeface="Exo 2"/>
            </a:endParaRPr>
          </a:p>
          <a:p>
            <a:pPr indent="-342900" lvl="0" marL="457200" rtl="0" algn="l">
              <a:spcBef>
                <a:spcPts val="0"/>
              </a:spcBef>
              <a:spcAft>
                <a:spcPts val="0"/>
              </a:spcAft>
              <a:buClr>
                <a:schemeClr val="dk1"/>
              </a:buClr>
              <a:buSzPts val="1800"/>
              <a:buFont typeface="Exo 2"/>
              <a:buChar char="●"/>
            </a:pPr>
            <a:r>
              <a:rPr lang="en" sz="1800">
                <a:solidFill>
                  <a:srgbClr val="C2C2C2"/>
                </a:solidFill>
                <a:latin typeface="Exo 2"/>
                <a:ea typeface="Exo 2"/>
                <a:cs typeface="Exo 2"/>
                <a:sym typeface="Exo 2"/>
              </a:rPr>
              <a:t>Инструмент позволяет контролировать генерацию в достаточной степени при этом не влияя на грамматичность историй.</a:t>
            </a:r>
            <a:endParaRPr sz="1800">
              <a:solidFill>
                <a:srgbClr val="C2C2C2"/>
              </a:solidFill>
              <a:latin typeface="Exo 2"/>
              <a:ea typeface="Exo 2"/>
              <a:cs typeface="Exo 2"/>
              <a:sym typeface="Exo 2"/>
            </a:endParaRPr>
          </a:p>
          <a:p>
            <a:pPr indent="-342900" lvl="0" marL="457200" rtl="0" algn="l">
              <a:spcBef>
                <a:spcPts val="0"/>
              </a:spcBef>
              <a:spcAft>
                <a:spcPts val="0"/>
              </a:spcAft>
              <a:buClr>
                <a:schemeClr val="dk1"/>
              </a:buClr>
              <a:buSzPts val="1800"/>
              <a:buFont typeface="Exo 2"/>
              <a:buChar char="●"/>
            </a:pPr>
            <a:r>
              <a:rPr lang="en" sz="1800">
                <a:latin typeface="Exo 2"/>
                <a:ea typeface="Exo 2"/>
                <a:cs typeface="Exo 2"/>
                <a:sym typeface="Exo 2"/>
              </a:rPr>
              <a:t>Есть возможность улучшить, потому что с момента создания этого инструмента были представлены более успешные архитектуры для генерации текста.</a:t>
            </a:r>
            <a:endParaRPr sz="1800">
              <a:latin typeface="Exo 2"/>
              <a:ea typeface="Exo 2"/>
              <a:cs typeface="Exo 2"/>
              <a:sym typeface="Exo 2"/>
            </a:endParaRPr>
          </a:p>
          <a:p>
            <a:pPr indent="0" lvl="0" marL="0" rtl="0" algn="l">
              <a:spcBef>
                <a:spcPts val="0"/>
              </a:spcBef>
              <a:spcAft>
                <a:spcPts val="0"/>
              </a:spcAft>
              <a:buNone/>
            </a:pPr>
            <a:r>
              <a:t/>
            </a:r>
            <a:endParaRPr sz="1900">
              <a:latin typeface="Exo 2"/>
              <a:ea typeface="Exo 2"/>
              <a:cs typeface="Exo 2"/>
              <a:sym typeface="Exo 2"/>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9"/>
          <p:cNvSpPr txBox="1"/>
          <p:nvPr>
            <p:ph type="title"/>
          </p:nvPr>
        </p:nvSpPr>
        <p:spPr>
          <a:xfrm>
            <a:off x="720000" y="540000"/>
            <a:ext cx="33867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Метрики оценки</a:t>
            </a:r>
            <a:endParaRPr>
              <a:latin typeface="Exo 2"/>
              <a:ea typeface="Exo 2"/>
              <a:cs typeface="Exo 2"/>
              <a:sym typeface="Exo 2"/>
            </a:endParaRPr>
          </a:p>
        </p:txBody>
      </p:sp>
      <p:sp>
        <p:nvSpPr>
          <p:cNvPr id="244" name="Google Shape;244;p49"/>
          <p:cNvSpPr txBox="1"/>
          <p:nvPr>
            <p:ph idx="2" type="title"/>
          </p:nvPr>
        </p:nvSpPr>
        <p:spPr>
          <a:xfrm>
            <a:off x="720000" y="1197600"/>
            <a:ext cx="7704000" cy="3406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solidFill>
                  <a:schemeClr val="dk1"/>
                </a:solidFill>
                <a:latin typeface="Exo 2"/>
                <a:ea typeface="Exo 2"/>
                <a:cs typeface="Exo 2"/>
                <a:sym typeface="Exo 2"/>
              </a:rPr>
              <a:t>Общее качество:</a:t>
            </a:r>
            <a:r>
              <a:rPr lang="en" sz="1900">
                <a:latin typeface="Exo 2"/>
                <a:ea typeface="Exo 2"/>
                <a:cs typeface="Exo 2"/>
                <a:sym typeface="Exo 2"/>
              </a:rPr>
              <a:t> перплексия</a:t>
            </a:r>
            <a:br>
              <a:rPr lang="en" sz="1900">
                <a:latin typeface="Exo 2"/>
                <a:ea typeface="Exo 2"/>
                <a:cs typeface="Exo 2"/>
                <a:sym typeface="Exo 2"/>
              </a:rPr>
            </a:br>
            <a:r>
              <a:rPr lang="en" sz="1900">
                <a:solidFill>
                  <a:schemeClr val="dk1"/>
                </a:solidFill>
                <a:latin typeface="Exo 2"/>
                <a:ea typeface="Exo 2"/>
                <a:cs typeface="Exo 2"/>
                <a:sym typeface="Exo 2"/>
              </a:rPr>
              <a:t>Контроль эмоций:</a:t>
            </a:r>
            <a:r>
              <a:rPr lang="en" sz="1900">
                <a:latin typeface="Exo 2"/>
                <a:ea typeface="Exo 2"/>
                <a:cs typeface="Exo 2"/>
                <a:sym typeface="Exo 2"/>
              </a:rPr>
              <a:t> существующий классификатор эмоций</a:t>
            </a:r>
            <a:endParaRPr sz="1900">
              <a:latin typeface="Exo 2"/>
              <a:ea typeface="Exo 2"/>
              <a:cs typeface="Exo 2"/>
              <a:sym typeface="Exo 2"/>
            </a:endParaRPr>
          </a:p>
          <a:p>
            <a:pPr indent="0" lvl="0" marL="0" rtl="0" algn="l">
              <a:spcBef>
                <a:spcPts val="0"/>
              </a:spcBef>
              <a:spcAft>
                <a:spcPts val="0"/>
              </a:spcAft>
              <a:buNone/>
            </a:pPr>
            <a:r>
              <a:rPr lang="en" sz="1900">
                <a:solidFill>
                  <a:schemeClr val="dk1"/>
                </a:solidFill>
                <a:latin typeface="Exo 2"/>
                <a:ea typeface="Exo 2"/>
                <a:cs typeface="Exo 2"/>
                <a:sym typeface="Exo 2"/>
              </a:rPr>
              <a:t>Контроль темы:</a:t>
            </a:r>
            <a:r>
              <a:rPr lang="en" sz="1900">
                <a:latin typeface="Exo 2"/>
                <a:ea typeface="Exo 2"/>
                <a:cs typeface="Exo 2"/>
                <a:sym typeface="Exo 2"/>
              </a:rPr>
              <a:t> существующий классификатор топиков, а также подсчет количества использованных слов из заданного набора и связанных с ним понятий.</a:t>
            </a:r>
            <a:endParaRPr sz="1900">
              <a:latin typeface="Exo 2"/>
              <a:ea typeface="Exo 2"/>
              <a:cs typeface="Exo 2"/>
              <a:sym typeface="Exo 2"/>
            </a:endParaRPr>
          </a:p>
          <a:p>
            <a:pPr indent="0" lvl="0" marL="0" rtl="0" algn="l">
              <a:spcBef>
                <a:spcPts val="0"/>
              </a:spcBef>
              <a:spcAft>
                <a:spcPts val="0"/>
              </a:spcAft>
              <a:buNone/>
            </a:pPr>
            <a:r>
              <a:t/>
            </a:r>
            <a:endParaRPr sz="1900">
              <a:latin typeface="Exo 2"/>
              <a:ea typeface="Exo 2"/>
              <a:cs typeface="Exo 2"/>
              <a:sym typeface="Exo 2"/>
            </a:endParaRPr>
          </a:p>
          <a:p>
            <a:pPr indent="0" lvl="0" marL="0" rtl="0" algn="l">
              <a:spcBef>
                <a:spcPts val="0"/>
              </a:spcBef>
              <a:spcAft>
                <a:spcPts val="0"/>
              </a:spcAft>
              <a:buNone/>
            </a:pPr>
            <a:r>
              <a:rPr lang="en" sz="1900">
                <a:latin typeface="Exo 2"/>
                <a:ea typeface="Exo 2"/>
                <a:cs typeface="Exo 2"/>
                <a:sym typeface="Exo 2"/>
              </a:rPr>
              <a:t>Показатели для дальнейшего анализа:</a:t>
            </a:r>
            <a:endParaRPr sz="1900">
              <a:latin typeface="Exo 2"/>
              <a:ea typeface="Exo 2"/>
              <a:cs typeface="Exo 2"/>
              <a:sym typeface="Exo 2"/>
            </a:endParaRPr>
          </a:p>
          <a:p>
            <a:pPr indent="-336550" lvl="0" marL="457200" rtl="0" algn="l">
              <a:spcBef>
                <a:spcPts val="0"/>
              </a:spcBef>
              <a:spcAft>
                <a:spcPts val="0"/>
              </a:spcAft>
              <a:buSzPts val="1700"/>
              <a:buFont typeface="Exo 2"/>
              <a:buChar char="●"/>
            </a:pPr>
            <a:r>
              <a:rPr lang="en" sz="1700">
                <a:latin typeface="Exo 2"/>
                <a:ea typeface="Exo 2"/>
                <a:cs typeface="Exo 2"/>
                <a:sym typeface="Exo 2"/>
              </a:rPr>
              <a:t>Оценка истории за счет реалистичности последовательности событий: насколько статистически вероятна представленная последовательность предикатов? (сравнение по корпусу)</a:t>
            </a:r>
            <a:endParaRPr sz="1700">
              <a:latin typeface="Exo 2"/>
              <a:ea typeface="Exo 2"/>
              <a:cs typeface="Exo 2"/>
              <a:sym typeface="Exo 2"/>
            </a:endParaRPr>
          </a:p>
          <a:p>
            <a:pPr indent="-336550" lvl="0" marL="457200" rtl="0" algn="l">
              <a:spcBef>
                <a:spcPts val="0"/>
              </a:spcBef>
              <a:spcAft>
                <a:spcPts val="0"/>
              </a:spcAft>
              <a:buSzPts val="1700"/>
              <a:buFont typeface="Exo 2"/>
              <a:buChar char="●"/>
            </a:pPr>
            <a:r>
              <a:rPr lang="en" sz="1700">
                <a:latin typeface="Exo 2"/>
                <a:ea typeface="Exo 2"/>
                <a:cs typeface="Exo 2"/>
                <a:sym typeface="Exo 2"/>
              </a:rPr>
              <a:t>Оценка релевантности историй по векторной близости к истории, которая являлась источником storyline.</a:t>
            </a:r>
            <a:endParaRPr sz="1700">
              <a:latin typeface="Exo 2"/>
              <a:ea typeface="Exo 2"/>
              <a:cs typeface="Exo 2"/>
              <a:sym typeface="Exo 2"/>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50"/>
          <p:cNvSpPr txBox="1"/>
          <p:nvPr>
            <p:ph type="title"/>
          </p:nvPr>
        </p:nvSpPr>
        <p:spPr>
          <a:xfrm>
            <a:off x="720000" y="540000"/>
            <a:ext cx="33867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План действий</a:t>
            </a:r>
            <a:endParaRPr>
              <a:latin typeface="Exo 2"/>
              <a:ea typeface="Exo 2"/>
              <a:cs typeface="Exo 2"/>
              <a:sym typeface="Exo 2"/>
            </a:endParaRPr>
          </a:p>
        </p:txBody>
      </p:sp>
      <p:sp>
        <p:nvSpPr>
          <p:cNvPr id="250" name="Google Shape;250;p50"/>
          <p:cNvSpPr txBox="1"/>
          <p:nvPr>
            <p:ph idx="2" type="title"/>
          </p:nvPr>
        </p:nvSpPr>
        <p:spPr>
          <a:xfrm>
            <a:off x="720000" y="1259000"/>
            <a:ext cx="7704000" cy="334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900">
                <a:latin typeface="Exo 2"/>
                <a:ea typeface="Exo 2"/>
                <a:cs typeface="Exo 2"/>
                <a:sym typeface="Exo 2"/>
              </a:rPr>
              <a:t>29.01 - 13.02</a:t>
            </a:r>
            <a:br>
              <a:rPr lang="en" sz="1900">
                <a:latin typeface="Exo 2"/>
                <a:ea typeface="Exo 2"/>
                <a:cs typeface="Exo 2"/>
                <a:sym typeface="Exo 2"/>
              </a:rPr>
            </a:br>
            <a:r>
              <a:rPr lang="en" sz="1900">
                <a:latin typeface="Exo 2"/>
                <a:ea typeface="Exo 2"/>
                <a:cs typeface="Exo 2"/>
                <a:sym typeface="Exo 2"/>
              </a:rPr>
              <a:t>	</a:t>
            </a:r>
            <a:r>
              <a:rPr lang="en" sz="1700">
                <a:latin typeface="Exo 2"/>
                <a:ea typeface="Exo 2"/>
                <a:cs typeface="Exo 2"/>
                <a:sym typeface="Exo 2"/>
              </a:rPr>
              <a:t>Подбор и подготовка данных</a:t>
            </a:r>
            <a:br>
              <a:rPr lang="en" sz="1700">
                <a:latin typeface="Exo 2"/>
                <a:ea typeface="Exo 2"/>
                <a:cs typeface="Exo 2"/>
                <a:sym typeface="Exo 2"/>
              </a:rPr>
            </a:br>
            <a:r>
              <a:rPr lang="en" sz="1700">
                <a:latin typeface="Exo 2"/>
                <a:ea typeface="Exo 2"/>
                <a:cs typeface="Exo 2"/>
                <a:sym typeface="Exo 2"/>
              </a:rPr>
              <a:t>	Изучение архитектуры</a:t>
            </a:r>
            <a:endParaRPr sz="1700">
              <a:latin typeface="Exo 2"/>
              <a:ea typeface="Exo 2"/>
              <a:cs typeface="Exo 2"/>
              <a:sym typeface="Exo 2"/>
            </a:endParaRPr>
          </a:p>
          <a:p>
            <a:pPr indent="0" lvl="0" marL="0" rtl="0" algn="l">
              <a:spcBef>
                <a:spcPts val="0"/>
              </a:spcBef>
              <a:spcAft>
                <a:spcPts val="0"/>
              </a:spcAft>
              <a:buNone/>
            </a:pPr>
            <a:r>
              <a:rPr lang="en" sz="1900">
                <a:latin typeface="Exo 2"/>
                <a:ea typeface="Exo 2"/>
                <a:cs typeface="Exo 2"/>
                <a:sym typeface="Exo 2"/>
              </a:rPr>
              <a:t>13.02 - 27.02 </a:t>
            </a:r>
            <a:br>
              <a:rPr lang="en" sz="1900">
                <a:latin typeface="Exo 2"/>
                <a:ea typeface="Exo 2"/>
                <a:cs typeface="Exo 2"/>
                <a:sym typeface="Exo 2"/>
              </a:rPr>
            </a:br>
            <a:r>
              <a:rPr lang="en" sz="1900">
                <a:latin typeface="Exo 2"/>
                <a:ea typeface="Exo 2"/>
                <a:cs typeface="Exo 2"/>
                <a:sym typeface="Exo 2"/>
              </a:rPr>
              <a:t>	</a:t>
            </a:r>
            <a:r>
              <a:rPr lang="en" sz="1700">
                <a:latin typeface="Exo 2"/>
                <a:ea typeface="Exo 2"/>
                <a:cs typeface="Exo 2"/>
                <a:sym typeface="Exo 2"/>
              </a:rPr>
              <a:t>Добавление базового GPT-2 в архитектуру</a:t>
            </a:r>
            <a:endParaRPr sz="1700">
              <a:latin typeface="Exo 2"/>
              <a:ea typeface="Exo 2"/>
              <a:cs typeface="Exo 2"/>
              <a:sym typeface="Exo 2"/>
            </a:endParaRPr>
          </a:p>
          <a:p>
            <a:pPr indent="0" lvl="0" marL="0" rtl="0" algn="l">
              <a:spcBef>
                <a:spcPts val="0"/>
              </a:spcBef>
              <a:spcAft>
                <a:spcPts val="0"/>
              </a:spcAft>
              <a:buNone/>
            </a:pPr>
            <a:r>
              <a:rPr lang="en" sz="1700">
                <a:latin typeface="Exo 2"/>
                <a:ea typeface="Exo 2"/>
                <a:cs typeface="Exo 2"/>
                <a:sym typeface="Exo 2"/>
              </a:rPr>
              <a:t>	Дообучение GPT на новых данных</a:t>
            </a:r>
            <a:br>
              <a:rPr lang="en" sz="1700">
                <a:latin typeface="Exo 2"/>
                <a:ea typeface="Exo 2"/>
                <a:cs typeface="Exo 2"/>
                <a:sym typeface="Exo 2"/>
              </a:rPr>
            </a:br>
            <a:r>
              <a:rPr lang="en" sz="1700">
                <a:latin typeface="Exo 2"/>
                <a:ea typeface="Exo 2"/>
                <a:cs typeface="Exo 2"/>
                <a:sym typeface="Exo 2"/>
              </a:rPr>
              <a:t>	Обучение оригинальной модели на новых данных для сравнения</a:t>
            </a:r>
            <a:endParaRPr sz="1700">
              <a:latin typeface="Exo 2"/>
              <a:ea typeface="Exo 2"/>
              <a:cs typeface="Exo 2"/>
              <a:sym typeface="Exo 2"/>
            </a:endParaRPr>
          </a:p>
          <a:p>
            <a:pPr indent="0" lvl="0" marL="0" rtl="0" algn="l">
              <a:spcBef>
                <a:spcPts val="0"/>
              </a:spcBef>
              <a:spcAft>
                <a:spcPts val="0"/>
              </a:spcAft>
              <a:buNone/>
            </a:pPr>
            <a:r>
              <a:rPr lang="en" sz="1900">
                <a:latin typeface="Exo 2"/>
                <a:ea typeface="Exo 2"/>
                <a:cs typeface="Exo 2"/>
                <a:sym typeface="Exo 2"/>
              </a:rPr>
              <a:t>27.02 - 06.03</a:t>
            </a:r>
            <a:br>
              <a:rPr lang="en" sz="1700">
                <a:latin typeface="Exo 2"/>
                <a:ea typeface="Exo 2"/>
                <a:cs typeface="Exo 2"/>
                <a:sym typeface="Exo 2"/>
              </a:rPr>
            </a:br>
            <a:r>
              <a:rPr lang="en" sz="1700">
                <a:latin typeface="Exo 2"/>
                <a:ea typeface="Exo 2"/>
                <a:cs typeface="Exo 2"/>
                <a:sym typeface="Exo 2"/>
              </a:rPr>
              <a:t>	Подбор классификаторов для оценки</a:t>
            </a:r>
            <a:endParaRPr sz="1700">
              <a:latin typeface="Exo 2"/>
              <a:ea typeface="Exo 2"/>
              <a:cs typeface="Exo 2"/>
              <a:sym typeface="Exo 2"/>
            </a:endParaRPr>
          </a:p>
          <a:p>
            <a:pPr indent="0" lvl="0" marL="0" rtl="0" algn="l">
              <a:spcBef>
                <a:spcPts val="0"/>
              </a:spcBef>
              <a:spcAft>
                <a:spcPts val="0"/>
              </a:spcAft>
              <a:buNone/>
            </a:pPr>
            <a:r>
              <a:rPr lang="en" sz="1700">
                <a:latin typeface="Exo 2"/>
                <a:ea typeface="Exo 2"/>
                <a:cs typeface="Exo 2"/>
                <a:sym typeface="Exo 2"/>
              </a:rPr>
              <a:t>	Оценка моделей</a:t>
            </a:r>
            <a:endParaRPr sz="1700">
              <a:latin typeface="Exo 2"/>
              <a:ea typeface="Exo 2"/>
              <a:cs typeface="Exo 2"/>
              <a:sym typeface="Exo 2"/>
            </a:endParaRPr>
          </a:p>
          <a:p>
            <a:pPr indent="0" lvl="0" marL="0" rtl="0" algn="l">
              <a:spcBef>
                <a:spcPts val="0"/>
              </a:spcBef>
              <a:spcAft>
                <a:spcPts val="0"/>
              </a:spcAft>
              <a:buNone/>
            </a:pPr>
            <a:r>
              <a:rPr lang="en" sz="1900">
                <a:latin typeface="Exo 2"/>
                <a:ea typeface="Exo 2"/>
                <a:cs typeface="Exo 2"/>
                <a:sym typeface="Exo 2"/>
              </a:rPr>
              <a:t>06.03 - 21.03</a:t>
            </a:r>
            <a:endParaRPr sz="1900">
              <a:latin typeface="Exo 2"/>
              <a:ea typeface="Exo 2"/>
              <a:cs typeface="Exo 2"/>
              <a:sym typeface="Exo 2"/>
            </a:endParaRPr>
          </a:p>
          <a:p>
            <a:pPr indent="0" lvl="0" marL="0" rtl="0" algn="l">
              <a:spcBef>
                <a:spcPts val="0"/>
              </a:spcBef>
              <a:spcAft>
                <a:spcPts val="0"/>
              </a:spcAft>
              <a:buNone/>
            </a:pPr>
            <a:r>
              <a:rPr lang="en" sz="1700">
                <a:latin typeface="Exo 2"/>
                <a:ea typeface="Exo 2"/>
                <a:cs typeface="Exo 2"/>
                <a:sym typeface="Exo 2"/>
              </a:rPr>
              <a:t>	Создание и внедрение модели для ранжирования гипотез</a:t>
            </a:r>
            <a:endParaRPr sz="1700">
              <a:latin typeface="Exo 2"/>
              <a:ea typeface="Exo 2"/>
              <a:cs typeface="Exo 2"/>
              <a:sym typeface="Exo 2"/>
            </a:endParaRPr>
          </a:p>
          <a:p>
            <a:pPr indent="0" lvl="0" marL="0" rtl="0" algn="l">
              <a:spcBef>
                <a:spcPts val="0"/>
              </a:spcBef>
              <a:spcAft>
                <a:spcPts val="0"/>
              </a:spcAft>
              <a:buNone/>
            </a:pPr>
            <a:r>
              <a:t/>
            </a:r>
            <a:endParaRPr sz="1700">
              <a:latin typeface="Exo 2"/>
              <a:ea typeface="Exo 2"/>
              <a:cs typeface="Exo 2"/>
              <a:sym typeface="Exo 2"/>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51"/>
          <p:cNvSpPr txBox="1"/>
          <p:nvPr>
            <p:ph type="title"/>
          </p:nvPr>
        </p:nvSpPr>
        <p:spPr>
          <a:xfrm>
            <a:off x="3168000" y="1966750"/>
            <a:ext cx="2808000" cy="755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000" u="sng">
                <a:solidFill>
                  <a:schemeClr val="lt1"/>
                </a:solidFill>
                <a:hlinkClick r:id="rId3">
                  <a:extLst>
                    <a:ext uri="{A12FA001-AC4F-418D-AE19-62706E023703}">
                      <ahyp:hlinkClr val="tx"/>
                    </a:ext>
                  </a:extLst>
                </a:hlinkClick>
              </a:rPr>
              <a:t>trello</a:t>
            </a:r>
            <a:endParaRPr sz="40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4"/>
          <p:cNvSpPr txBox="1"/>
          <p:nvPr>
            <p:ph type="title"/>
          </p:nvPr>
        </p:nvSpPr>
        <p:spPr>
          <a:xfrm>
            <a:off x="720000" y="540000"/>
            <a:ext cx="33867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Мотивация</a:t>
            </a:r>
            <a:endParaRPr>
              <a:latin typeface="Exo 2"/>
              <a:ea typeface="Exo 2"/>
              <a:cs typeface="Exo 2"/>
              <a:sym typeface="Exo 2"/>
            </a:endParaRPr>
          </a:p>
        </p:txBody>
      </p:sp>
      <p:sp>
        <p:nvSpPr>
          <p:cNvPr id="148" name="Google Shape;148;p34"/>
          <p:cNvSpPr txBox="1"/>
          <p:nvPr>
            <p:ph idx="2" type="title"/>
          </p:nvPr>
        </p:nvSpPr>
        <p:spPr>
          <a:xfrm>
            <a:off x="720000" y="1289725"/>
            <a:ext cx="7704000" cy="331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solidFill>
                  <a:schemeClr val="dk1"/>
                </a:solidFill>
                <a:latin typeface="Exo 2"/>
                <a:ea typeface="Exo 2"/>
                <a:cs typeface="Exo 2"/>
                <a:sym typeface="Exo 2"/>
              </a:rPr>
              <a:t>Социальные чат-боты</a:t>
            </a:r>
            <a:r>
              <a:rPr lang="en" sz="1800">
                <a:latin typeface="Exo 2"/>
                <a:ea typeface="Exo 2"/>
                <a:cs typeface="Exo 2"/>
                <a:sym typeface="Exo 2"/>
              </a:rPr>
              <a:t> отличаются от  task-oriented ботов тем, что не могут выполнять просьбы вроде заказа пиццы, но способны общаться на любые темы. Несколько примеров их применения:</a:t>
            </a:r>
            <a:br>
              <a:rPr lang="en" sz="1800">
                <a:latin typeface="Exo 2"/>
                <a:ea typeface="Exo 2"/>
                <a:cs typeface="Exo 2"/>
                <a:sym typeface="Exo 2"/>
              </a:rPr>
            </a:br>
            <a:endParaRPr sz="1700">
              <a:latin typeface="Exo 2"/>
              <a:ea typeface="Exo 2"/>
              <a:cs typeface="Exo 2"/>
              <a:sym typeface="Exo 2"/>
            </a:endParaRPr>
          </a:p>
          <a:p>
            <a:pPr indent="-336550" lvl="0" marL="457200" rtl="0" algn="l">
              <a:spcBef>
                <a:spcPts val="0"/>
              </a:spcBef>
              <a:spcAft>
                <a:spcPts val="0"/>
              </a:spcAft>
              <a:buSzPts val="1700"/>
              <a:buFont typeface="Exo 2"/>
              <a:buChar char="●"/>
            </a:pPr>
            <a:r>
              <a:rPr lang="en" sz="1700">
                <a:latin typeface="Exo 2"/>
                <a:ea typeface="Exo 2"/>
                <a:cs typeface="Exo 2"/>
                <a:sym typeface="Exo 2"/>
              </a:rPr>
              <a:t>Виртуальные друзья, способ скоротать время</a:t>
            </a:r>
            <a:endParaRPr sz="1700">
              <a:latin typeface="Exo 2"/>
              <a:ea typeface="Exo 2"/>
              <a:cs typeface="Exo 2"/>
              <a:sym typeface="Exo 2"/>
            </a:endParaRPr>
          </a:p>
          <a:p>
            <a:pPr indent="-336550" lvl="0" marL="457200" rtl="0" algn="l">
              <a:spcBef>
                <a:spcPts val="0"/>
              </a:spcBef>
              <a:spcAft>
                <a:spcPts val="0"/>
              </a:spcAft>
              <a:buSzPts val="1700"/>
              <a:buFont typeface="Exo 2"/>
              <a:buChar char="●"/>
            </a:pPr>
            <a:r>
              <a:rPr lang="en" sz="1700">
                <a:latin typeface="Exo 2"/>
                <a:ea typeface="Exo 2"/>
                <a:cs typeface="Exo 2"/>
                <a:sym typeface="Exo 2"/>
              </a:rPr>
              <a:t>Психологическая поддержка, </a:t>
            </a:r>
            <a:r>
              <a:rPr lang="en" sz="1700">
                <a:solidFill>
                  <a:schemeClr val="lt1"/>
                </a:solidFill>
                <a:latin typeface="Exo 2"/>
                <a:ea typeface="Exo 2"/>
                <a:cs typeface="Exo 2"/>
                <a:sym typeface="Exo 2"/>
              </a:rPr>
              <a:t>спасение для одиноких людей</a:t>
            </a:r>
            <a:endParaRPr sz="1700">
              <a:latin typeface="Exo 2"/>
              <a:ea typeface="Exo 2"/>
              <a:cs typeface="Exo 2"/>
              <a:sym typeface="Exo 2"/>
            </a:endParaRPr>
          </a:p>
          <a:p>
            <a:pPr indent="-336550" lvl="0" marL="457200" rtl="0" algn="l">
              <a:spcBef>
                <a:spcPts val="0"/>
              </a:spcBef>
              <a:spcAft>
                <a:spcPts val="0"/>
              </a:spcAft>
              <a:buSzPts val="1700"/>
              <a:buFont typeface="Exo 2"/>
              <a:buChar char="●"/>
            </a:pPr>
            <a:r>
              <a:rPr lang="en" sz="1700">
                <a:latin typeface="Exo 2"/>
                <a:ea typeface="Exo 2"/>
                <a:cs typeface="Exo 2"/>
                <a:sym typeface="Exo 2"/>
              </a:rPr>
              <a:t>Надстройка для </a:t>
            </a:r>
            <a:r>
              <a:rPr lang="en" sz="1700">
                <a:solidFill>
                  <a:schemeClr val="lt1"/>
                </a:solidFill>
                <a:latin typeface="Exo 2"/>
                <a:ea typeface="Exo 2"/>
                <a:cs typeface="Exo 2"/>
                <a:sym typeface="Exo 2"/>
              </a:rPr>
              <a:t> task-oriented ботов, помогающая установить доверительные отношения между клиентом и компанией</a:t>
            </a:r>
            <a:endParaRPr sz="1700">
              <a:solidFill>
                <a:schemeClr val="lt1"/>
              </a:solidFill>
              <a:latin typeface="Exo 2"/>
              <a:ea typeface="Exo 2"/>
              <a:cs typeface="Exo 2"/>
              <a:sym typeface="Exo 2"/>
            </a:endParaRPr>
          </a:p>
          <a:p>
            <a:pPr indent="-336550" lvl="0" marL="457200" rtl="0" algn="l">
              <a:spcBef>
                <a:spcPts val="0"/>
              </a:spcBef>
              <a:spcAft>
                <a:spcPts val="0"/>
              </a:spcAft>
              <a:buClr>
                <a:schemeClr val="dk1"/>
              </a:buClr>
              <a:buSzPts val="1700"/>
              <a:buFont typeface="Exo 2"/>
              <a:buChar char="●"/>
            </a:pPr>
            <a:r>
              <a:rPr lang="en" sz="1700">
                <a:solidFill>
                  <a:schemeClr val="lt1"/>
                </a:solidFill>
                <a:latin typeface="Exo 2"/>
                <a:ea typeface="Exo 2"/>
                <a:cs typeface="Exo 2"/>
                <a:sym typeface="Exo 2"/>
              </a:rPr>
              <a:t>Необходимость для роботов, работающих в сферах здоровья и образования</a:t>
            </a:r>
            <a:endParaRPr sz="1700">
              <a:solidFill>
                <a:schemeClr val="lt1"/>
              </a:solidFill>
              <a:latin typeface="Exo 2"/>
              <a:ea typeface="Exo 2"/>
              <a:cs typeface="Exo 2"/>
              <a:sym typeface="Exo 2"/>
            </a:endParaRPr>
          </a:p>
          <a:p>
            <a:pPr indent="0" lvl="0" marL="0" rtl="0" algn="l">
              <a:spcBef>
                <a:spcPts val="0"/>
              </a:spcBef>
              <a:spcAft>
                <a:spcPts val="0"/>
              </a:spcAft>
              <a:buNone/>
            </a:pPr>
            <a:r>
              <a:t/>
            </a:r>
            <a:endParaRPr sz="1700">
              <a:solidFill>
                <a:schemeClr val="lt1"/>
              </a:solidFill>
              <a:latin typeface="Exo 2"/>
              <a:ea typeface="Exo 2"/>
              <a:cs typeface="Exo 2"/>
              <a:sym typeface="Exo 2"/>
            </a:endParaRPr>
          </a:p>
          <a:p>
            <a:pPr indent="0" lvl="0" marL="0" rtl="0" algn="l">
              <a:spcBef>
                <a:spcPts val="0"/>
              </a:spcBef>
              <a:spcAft>
                <a:spcPts val="0"/>
              </a:spcAft>
              <a:buNone/>
            </a:pPr>
            <a:r>
              <a:rPr lang="en" sz="1700">
                <a:solidFill>
                  <a:schemeClr val="lt1"/>
                </a:solidFill>
                <a:latin typeface="Exo 2"/>
                <a:ea typeface="Exo 2"/>
                <a:cs typeface="Exo 2"/>
                <a:sym typeface="Exo 2"/>
              </a:rPr>
              <a:t>Абстрактно наша задача в том, чтобы усовершенствовать способности социальных чат-ботов и научить их выстраивать дружеские отношения.</a:t>
            </a:r>
            <a:endParaRPr sz="1700">
              <a:solidFill>
                <a:schemeClr val="lt1"/>
              </a:solidFill>
              <a:latin typeface="Exo 2"/>
              <a:ea typeface="Exo 2"/>
              <a:cs typeface="Exo 2"/>
              <a:sym typeface="Exo 2"/>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52"/>
          <p:cNvSpPr txBox="1"/>
          <p:nvPr>
            <p:ph type="title"/>
          </p:nvPr>
        </p:nvSpPr>
        <p:spPr>
          <a:xfrm>
            <a:off x="720000" y="140800"/>
            <a:ext cx="33867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Литература</a:t>
            </a:r>
            <a:endParaRPr>
              <a:latin typeface="Exo 2"/>
              <a:ea typeface="Exo 2"/>
              <a:cs typeface="Exo 2"/>
              <a:sym typeface="Exo 2"/>
            </a:endParaRPr>
          </a:p>
        </p:txBody>
      </p:sp>
      <p:sp>
        <p:nvSpPr>
          <p:cNvPr id="261" name="Google Shape;261;p52"/>
          <p:cNvSpPr txBox="1"/>
          <p:nvPr>
            <p:ph idx="2" type="title"/>
          </p:nvPr>
        </p:nvSpPr>
        <p:spPr>
          <a:xfrm>
            <a:off x="720000" y="767675"/>
            <a:ext cx="7704000" cy="383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chemeClr val="dk1"/>
                </a:solidFill>
                <a:latin typeface="Exo 2"/>
                <a:ea typeface="Exo 2"/>
                <a:cs typeface="Exo 2"/>
                <a:sym typeface="Exo 2"/>
              </a:rPr>
              <a:t>Важность self-disclosure в диалоге:</a:t>
            </a:r>
            <a:br>
              <a:rPr lang="en" sz="1400">
                <a:latin typeface="Exo 2"/>
                <a:ea typeface="Exo 2"/>
                <a:cs typeface="Exo 2"/>
                <a:sym typeface="Exo 2"/>
              </a:rPr>
            </a:br>
            <a:r>
              <a:rPr lang="en" sz="1400">
                <a:latin typeface="Exo 2"/>
                <a:ea typeface="Exo 2"/>
                <a:cs typeface="Exo 2"/>
                <a:sym typeface="Exo 2"/>
              </a:rPr>
              <a:t>Lee, Yi-Chieh, et al. </a:t>
            </a:r>
            <a:r>
              <a:rPr i="1" lang="en" sz="1400">
                <a:latin typeface="Exo 2"/>
                <a:ea typeface="Exo 2"/>
                <a:cs typeface="Exo 2"/>
                <a:sym typeface="Exo 2"/>
              </a:rPr>
              <a:t>"</a:t>
            </a:r>
            <a:r>
              <a:rPr i="1" lang="en" sz="1400">
                <a:latin typeface="Exo 2"/>
                <a:ea typeface="Exo 2"/>
                <a:cs typeface="Exo 2"/>
                <a:sym typeface="Exo 2"/>
              </a:rPr>
              <a:t>"I Hear You, I Feel You": Encouraging Deep Self-disclosure through a Chatbot." </a:t>
            </a:r>
            <a:r>
              <a:rPr lang="en" sz="1400">
                <a:latin typeface="Exo 2"/>
                <a:ea typeface="Exo 2"/>
                <a:cs typeface="Exo 2"/>
                <a:sym typeface="Exo 2"/>
              </a:rPr>
              <a:t>Proceedings of the 2020 CHI conference on human factors in computing systems. 2020.</a:t>
            </a:r>
            <a:endParaRPr sz="1400">
              <a:latin typeface="Exo 2"/>
              <a:ea typeface="Exo 2"/>
              <a:cs typeface="Exo 2"/>
              <a:sym typeface="Exo 2"/>
            </a:endParaRPr>
          </a:p>
          <a:p>
            <a:pPr indent="0" lvl="0" marL="0" rtl="0" algn="l">
              <a:spcBef>
                <a:spcPts val="0"/>
              </a:spcBef>
              <a:spcAft>
                <a:spcPts val="0"/>
              </a:spcAft>
              <a:buNone/>
            </a:pPr>
            <a:r>
              <a:rPr lang="en" sz="1400">
                <a:latin typeface="Exo 2"/>
                <a:ea typeface="Exo 2"/>
                <a:cs typeface="Exo 2"/>
                <a:sym typeface="Exo 2"/>
              </a:rPr>
              <a:t>Moon, Youngme. </a:t>
            </a:r>
            <a:r>
              <a:rPr i="1" lang="en" sz="1400">
                <a:latin typeface="Exo 2"/>
                <a:ea typeface="Exo 2"/>
                <a:cs typeface="Exo 2"/>
                <a:sym typeface="Exo 2"/>
              </a:rPr>
              <a:t>"Intimate exchanges: Using computers to elicit self-disclosure from consumers."</a:t>
            </a:r>
            <a:r>
              <a:rPr lang="en" sz="1400">
                <a:latin typeface="Exo 2"/>
                <a:ea typeface="Exo 2"/>
                <a:cs typeface="Exo 2"/>
                <a:sym typeface="Exo 2"/>
              </a:rPr>
              <a:t> Journal of consumer research 26.4 (2000)</a:t>
            </a:r>
            <a:endParaRPr sz="1400">
              <a:latin typeface="Exo 2"/>
              <a:ea typeface="Exo 2"/>
              <a:cs typeface="Exo 2"/>
              <a:sym typeface="Exo 2"/>
            </a:endParaRPr>
          </a:p>
          <a:p>
            <a:pPr indent="0" lvl="0" marL="0" rtl="0" algn="l">
              <a:spcBef>
                <a:spcPts val="0"/>
              </a:spcBef>
              <a:spcAft>
                <a:spcPts val="0"/>
              </a:spcAft>
              <a:buNone/>
            </a:pPr>
            <a:r>
              <a:rPr lang="en" sz="1400">
                <a:latin typeface="Exo 2"/>
                <a:ea typeface="Exo 2"/>
                <a:cs typeface="Exo 2"/>
                <a:sym typeface="Exo 2"/>
              </a:rPr>
              <a:t>Meng, Jingbo, and Yue Nancy Dai. </a:t>
            </a:r>
            <a:r>
              <a:rPr i="1" lang="en" sz="1400">
                <a:latin typeface="Exo 2"/>
                <a:ea typeface="Exo 2"/>
                <a:cs typeface="Exo 2"/>
                <a:sym typeface="Exo 2"/>
              </a:rPr>
              <a:t>"Emotional Support from AI Chatbots: Should a Supportive Partner Self-Disclose or Not?."</a:t>
            </a:r>
            <a:r>
              <a:rPr lang="en" sz="1400">
                <a:latin typeface="Exo 2"/>
                <a:ea typeface="Exo 2"/>
                <a:cs typeface="Exo 2"/>
                <a:sym typeface="Exo 2"/>
              </a:rPr>
              <a:t> Journal of Computer-Mediated Communication (2021).</a:t>
            </a:r>
            <a:endParaRPr sz="1400">
              <a:latin typeface="Exo 2"/>
              <a:ea typeface="Exo 2"/>
              <a:cs typeface="Exo 2"/>
              <a:sym typeface="Exo 2"/>
            </a:endParaRPr>
          </a:p>
          <a:p>
            <a:pPr indent="0" lvl="0" marL="0" rtl="0" algn="l">
              <a:spcBef>
                <a:spcPts val="0"/>
              </a:spcBef>
              <a:spcAft>
                <a:spcPts val="0"/>
              </a:spcAft>
              <a:buNone/>
            </a:pPr>
            <a:r>
              <a:rPr lang="en" sz="1400">
                <a:solidFill>
                  <a:schemeClr val="dk1"/>
                </a:solidFill>
                <a:latin typeface="Exo 2"/>
                <a:ea typeface="Exo 2"/>
                <a:cs typeface="Exo 2"/>
                <a:sym typeface="Exo 2"/>
              </a:rPr>
              <a:t>Контроль генерации:</a:t>
            </a:r>
            <a:endParaRPr sz="1400">
              <a:solidFill>
                <a:schemeClr val="dk1"/>
              </a:solidFill>
              <a:latin typeface="Exo 2"/>
              <a:ea typeface="Exo 2"/>
              <a:cs typeface="Exo 2"/>
              <a:sym typeface="Exo 2"/>
            </a:endParaRPr>
          </a:p>
          <a:p>
            <a:pPr indent="0" lvl="0" marL="0" rtl="0" algn="l">
              <a:spcBef>
                <a:spcPts val="0"/>
              </a:spcBef>
              <a:spcAft>
                <a:spcPts val="0"/>
              </a:spcAft>
              <a:buNone/>
            </a:pPr>
            <a:r>
              <a:rPr lang="en" sz="1400">
                <a:latin typeface="Exo 2"/>
                <a:ea typeface="Exo 2"/>
                <a:cs typeface="Exo 2"/>
                <a:sym typeface="Exo 2"/>
              </a:rPr>
              <a:t>Goldfarb-Tarrant, Seraphina, Haining Feng, and Nanyun Peng. </a:t>
            </a:r>
            <a:r>
              <a:rPr i="1" lang="en" sz="1400">
                <a:latin typeface="Exo 2"/>
                <a:ea typeface="Exo 2"/>
                <a:cs typeface="Exo 2"/>
                <a:sym typeface="Exo 2"/>
              </a:rPr>
              <a:t>"Plan, write, and revise: an interactive system for open-domain story generation."</a:t>
            </a:r>
            <a:r>
              <a:rPr lang="en" sz="1400">
                <a:latin typeface="Exo 2"/>
                <a:ea typeface="Exo 2"/>
                <a:cs typeface="Exo 2"/>
                <a:sym typeface="Exo 2"/>
              </a:rPr>
              <a:t> arXiv preprint arXiv:1904.02357 (2019).</a:t>
            </a:r>
            <a:endParaRPr sz="1400">
              <a:latin typeface="Exo 2"/>
              <a:ea typeface="Exo 2"/>
              <a:cs typeface="Exo 2"/>
              <a:sym typeface="Exo 2"/>
            </a:endParaRPr>
          </a:p>
          <a:p>
            <a:pPr indent="0" lvl="0" marL="0" rtl="0" algn="l">
              <a:spcBef>
                <a:spcPts val="0"/>
              </a:spcBef>
              <a:spcAft>
                <a:spcPts val="0"/>
              </a:spcAft>
              <a:buNone/>
            </a:pPr>
            <a:r>
              <a:rPr lang="en" sz="1400">
                <a:latin typeface="Exo 2"/>
                <a:ea typeface="Exo 2"/>
                <a:cs typeface="Exo 2"/>
                <a:sym typeface="Exo 2"/>
              </a:rPr>
              <a:t>Fan, Angela, Mike Lewis, and Yann Dauphin. </a:t>
            </a:r>
            <a:r>
              <a:rPr i="1" lang="en" sz="1400">
                <a:latin typeface="Exo 2"/>
                <a:ea typeface="Exo 2"/>
                <a:cs typeface="Exo 2"/>
                <a:sym typeface="Exo 2"/>
              </a:rPr>
              <a:t>"Strategies for structuring story generation." </a:t>
            </a:r>
            <a:r>
              <a:rPr lang="en" sz="1400">
                <a:latin typeface="Exo 2"/>
                <a:ea typeface="Exo 2"/>
                <a:cs typeface="Exo 2"/>
                <a:sym typeface="Exo 2"/>
              </a:rPr>
              <a:t>arXiv preprint arXiv:1902.01109 (2019).</a:t>
            </a:r>
            <a:endParaRPr sz="1400">
              <a:latin typeface="Exo 2"/>
              <a:ea typeface="Exo 2"/>
              <a:cs typeface="Exo 2"/>
              <a:sym typeface="Exo 2"/>
            </a:endParaRPr>
          </a:p>
          <a:p>
            <a:pPr indent="0" lvl="0" marL="0" rtl="0" algn="l">
              <a:spcBef>
                <a:spcPts val="0"/>
              </a:spcBef>
              <a:spcAft>
                <a:spcPts val="0"/>
              </a:spcAft>
              <a:buNone/>
            </a:pPr>
            <a:r>
              <a:rPr lang="en" sz="1400">
                <a:latin typeface="Exo 2"/>
                <a:ea typeface="Exo 2"/>
                <a:cs typeface="Exo 2"/>
                <a:sym typeface="Exo 2"/>
              </a:rPr>
              <a:t>Yang, Xinran, and Ilaria Tiddi. </a:t>
            </a:r>
            <a:r>
              <a:rPr i="1" lang="en" sz="1400">
                <a:latin typeface="Exo 2"/>
                <a:ea typeface="Exo 2"/>
                <a:cs typeface="Exo 2"/>
                <a:sym typeface="Exo 2"/>
              </a:rPr>
              <a:t>"Creative storytelling with language models and knowledge graphs." </a:t>
            </a:r>
            <a:r>
              <a:rPr lang="en" sz="1400">
                <a:latin typeface="Exo 2"/>
                <a:ea typeface="Exo 2"/>
                <a:cs typeface="Exo 2"/>
                <a:sym typeface="Exo 2"/>
              </a:rPr>
              <a:t>CIKM (Workshops). 2020.</a:t>
            </a:r>
            <a:endParaRPr sz="1400">
              <a:latin typeface="Exo 2"/>
              <a:ea typeface="Exo 2"/>
              <a:cs typeface="Exo 2"/>
              <a:sym typeface="Exo 2"/>
            </a:endParaRPr>
          </a:p>
          <a:p>
            <a:pPr indent="0" lvl="0" marL="0" rtl="0" algn="l">
              <a:spcBef>
                <a:spcPts val="0"/>
              </a:spcBef>
              <a:spcAft>
                <a:spcPts val="0"/>
              </a:spcAft>
              <a:buNone/>
            </a:pPr>
            <a:r>
              <a:rPr lang="en" sz="1400">
                <a:latin typeface="Exo 2"/>
                <a:ea typeface="Exo 2"/>
                <a:cs typeface="Exo 2"/>
                <a:sym typeface="Exo 2"/>
              </a:rPr>
              <a:t>Goldfarb-Tarrant, Seraphina, et al. </a:t>
            </a:r>
            <a:r>
              <a:rPr i="1" lang="en" sz="1400">
                <a:latin typeface="Exo 2"/>
                <a:ea typeface="Exo 2"/>
                <a:cs typeface="Exo 2"/>
                <a:sym typeface="Exo 2"/>
              </a:rPr>
              <a:t>"Content planning for neural story generation with aristotelian rescoring."</a:t>
            </a:r>
            <a:r>
              <a:rPr lang="en" sz="1400">
                <a:latin typeface="Exo 2"/>
                <a:ea typeface="Exo 2"/>
                <a:cs typeface="Exo 2"/>
                <a:sym typeface="Exo 2"/>
              </a:rPr>
              <a:t> arXiv preprint arXiv:2009.09870 (2020).</a:t>
            </a:r>
            <a:br>
              <a:rPr lang="en" sz="1400">
                <a:latin typeface="Exo 2"/>
                <a:ea typeface="Exo 2"/>
                <a:cs typeface="Exo 2"/>
                <a:sym typeface="Exo 2"/>
              </a:rPr>
            </a:br>
            <a:r>
              <a:rPr lang="en" sz="1400">
                <a:latin typeface="Exo 2"/>
                <a:ea typeface="Exo 2"/>
                <a:cs typeface="Exo 2"/>
                <a:sym typeface="Exo 2"/>
              </a:rPr>
              <a:t>Orbach, Eyal, and Yoav Goldberg. </a:t>
            </a:r>
            <a:r>
              <a:rPr i="1" lang="en" sz="1400">
                <a:latin typeface="Exo 2"/>
                <a:ea typeface="Exo 2"/>
                <a:cs typeface="Exo 2"/>
                <a:sym typeface="Exo 2"/>
              </a:rPr>
              <a:t>"Facts2Story: Controlling text generation by key facts."</a:t>
            </a:r>
            <a:r>
              <a:rPr lang="en" sz="1400">
                <a:latin typeface="Exo 2"/>
                <a:ea typeface="Exo 2"/>
                <a:cs typeface="Exo 2"/>
                <a:sym typeface="Exo 2"/>
              </a:rPr>
              <a:t> arXiv preprint arXiv:2012.04332 (2020).</a:t>
            </a:r>
            <a:endParaRPr sz="1400">
              <a:latin typeface="Exo 2"/>
              <a:ea typeface="Exo 2"/>
              <a:cs typeface="Exo 2"/>
              <a:sym typeface="Exo 2"/>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3"/>
          <p:cNvSpPr txBox="1"/>
          <p:nvPr>
            <p:ph type="title"/>
          </p:nvPr>
        </p:nvSpPr>
        <p:spPr>
          <a:xfrm>
            <a:off x="720000" y="140800"/>
            <a:ext cx="33867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Литература</a:t>
            </a:r>
            <a:endParaRPr>
              <a:latin typeface="Exo 2"/>
              <a:ea typeface="Exo 2"/>
              <a:cs typeface="Exo 2"/>
              <a:sym typeface="Exo 2"/>
            </a:endParaRPr>
          </a:p>
        </p:txBody>
      </p:sp>
      <p:sp>
        <p:nvSpPr>
          <p:cNvPr id="267" name="Google Shape;267;p53"/>
          <p:cNvSpPr txBox="1"/>
          <p:nvPr>
            <p:ph idx="2" type="title"/>
          </p:nvPr>
        </p:nvSpPr>
        <p:spPr>
          <a:xfrm>
            <a:off x="720000" y="767675"/>
            <a:ext cx="7704000" cy="3836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chemeClr val="dk1"/>
                </a:solidFill>
                <a:latin typeface="Exo 2"/>
                <a:ea typeface="Exo 2"/>
                <a:cs typeface="Exo 2"/>
                <a:sym typeface="Exo 2"/>
              </a:rPr>
              <a:t>Оценка нарративов</a:t>
            </a:r>
            <a:r>
              <a:rPr lang="en" sz="1400">
                <a:solidFill>
                  <a:schemeClr val="dk1"/>
                </a:solidFill>
                <a:latin typeface="Exo 2"/>
                <a:ea typeface="Exo 2"/>
                <a:cs typeface="Exo 2"/>
                <a:sym typeface="Exo 2"/>
              </a:rPr>
              <a:t>:</a:t>
            </a:r>
            <a:br>
              <a:rPr lang="en" sz="1400">
                <a:latin typeface="Exo 2"/>
                <a:ea typeface="Exo 2"/>
                <a:cs typeface="Exo 2"/>
                <a:sym typeface="Exo 2"/>
              </a:rPr>
            </a:br>
            <a:r>
              <a:rPr lang="en" sz="1400">
                <a:latin typeface="Exo 2"/>
                <a:ea typeface="Exo 2"/>
                <a:cs typeface="Exo 2"/>
                <a:sym typeface="Exo 2"/>
              </a:rPr>
              <a:t>Lin, Bill Yuchen, et al. </a:t>
            </a:r>
            <a:r>
              <a:rPr i="1" lang="en" sz="1400">
                <a:latin typeface="Exo 2"/>
                <a:ea typeface="Exo 2"/>
                <a:cs typeface="Exo 2"/>
                <a:sym typeface="Exo 2"/>
              </a:rPr>
              <a:t>"CommonGen: A constrained text generation challenge for generative commonsense reasoning."</a:t>
            </a:r>
            <a:r>
              <a:rPr lang="en" sz="1400">
                <a:latin typeface="Exo 2"/>
                <a:ea typeface="Exo 2"/>
                <a:cs typeface="Exo 2"/>
                <a:sym typeface="Exo 2"/>
              </a:rPr>
              <a:t> arXiv preprint arXiv:1911.03705 (2019).</a:t>
            </a:r>
            <a:endParaRPr sz="1400">
              <a:latin typeface="Exo 2"/>
              <a:ea typeface="Exo 2"/>
              <a:cs typeface="Exo 2"/>
              <a:sym typeface="Exo 2"/>
            </a:endParaRPr>
          </a:p>
          <a:p>
            <a:pPr indent="0" lvl="0" marL="0" rtl="0" algn="l">
              <a:spcBef>
                <a:spcPts val="0"/>
              </a:spcBef>
              <a:spcAft>
                <a:spcPts val="0"/>
              </a:spcAft>
              <a:buNone/>
            </a:pPr>
            <a:r>
              <a:rPr lang="en" sz="1400">
                <a:latin typeface="Exo 2"/>
                <a:ea typeface="Exo 2"/>
                <a:cs typeface="Exo 2"/>
                <a:sym typeface="Exo 2"/>
              </a:rPr>
              <a:t>Tambwekar, Pradyumna, et al. </a:t>
            </a:r>
            <a:r>
              <a:rPr i="1" lang="en" sz="1400">
                <a:latin typeface="Exo 2"/>
                <a:ea typeface="Exo 2"/>
                <a:cs typeface="Exo 2"/>
                <a:sym typeface="Exo 2"/>
              </a:rPr>
              <a:t>"Controllable neural story plot generation via reinforcement learning."</a:t>
            </a:r>
            <a:r>
              <a:rPr lang="en" sz="1400">
                <a:latin typeface="Exo 2"/>
                <a:ea typeface="Exo 2"/>
                <a:cs typeface="Exo 2"/>
                <a:sym typeface="Exo 2"/>
              </a:rPr>
              <a:t> arXiv preprint arXiv:1809.10736 (2018).</a:t>
            </a:r>
            <a:br>
              <a:rPr lang="en" sz="1400">
                <a:latin typeface="Exo 2"/>
                <a:ea typeface="Exo 2"/>
                <a:cs typeface="Exo 2"/>
                <a:sym typeface="Exo 2"/>
              </a:rPr>
            </a:br>
            <a:r>
              <a:rPr lang="en" sz="1400">
                <a:latin typeface="Exo 2"/>
                <a:ea typeface="Exo 2"/>
                <a:cs typeface="Exo 2"/>
                <a:sym typeface="Exo 2"/>
              </a:rPr>
              <a:t>Dhingra, Bhuwan, et al. </a:t>
            </a:r>
            <a:r>
              <a:rPr i="1" lang="en" sz="1400">
                <a:latin typeface="Exo 2"/>
                <a:ea typeface="Exo 2"/>
                <a:cs typeface="Exo 2"/>
                <a:sym typeface="Exo 2"/>
              </a:rPr>
              <a:t>"Handling divergent reference texts when evaluating table-to-text generation."</a:t>
            </a:r>
            <a:r>
              <a:rPr lang="en" sz="1400">
                <a:latin typeface="Exo 2"/>
                <a:ea typeface="Exo 2"/>
                <a:cs typeface="Exo 2"/>
                <a:sym typeface="Exo 2"/>
              </a:rPr>
              <a:t> arXiv preprint arXiv:1906.01081 (2019).</a:t>
            </a:r>
            <a:br>
              <a:rPr lang="en" sz="1400">
                <a:latin typeface="Exo 2"/>
                <a:ea typeface="Exo 2"/>
                <a:cs typeface="Exo 2"/>
                <a:sym typeface="Exo 2"/>
              </a:rPr>
            </a:br>
            <a:r>
              <a:rPr lang="en" sz="1400">
                <a:latin typeface="Exo 2"/>
                <a:ea typeface="Exo 2"/>
                <a:cs typeface="Exo 2"/>
                <a:sym typeface="Exo 2"/>
              </a:rPr>
              <a:t>Rashkin, Hannah, et al. </a:t>
            </a:r>
            <a:r>
              <a:rPr i="1" lang="en" sz="1400">
                <a:latin typeface="Exo 2"/>
                <a:ea typeface="Exo 2"/>
                <a:cs typeface="Exo 2"/>
                <a:sym typeface="Exo 2"/>
              </a:rPr>
              <a:t>"Plotmachines: Outline-conditioned generation with dynamic plot state tracking."</a:t>
            </a:r>
            <a:r>
              <a:rPr lang="en" sz="1400">
                <a:latin typeface="Exo 2"/>
                <a:ea typeface="Exo 2"/>
                <a:cs typeface="Exo 2"/>
                <a:sym typeface="Exo 2"/>
              </a:rPr>
              <a:t> arXiv preprint arXiv:2004.14967 (2020).</a:t>
            </a:r>
            <a:endParaRPr sz="1400">
              <a:latin typeface="Exo 2"/>
              <a:ea typeface="Exo 2"/>
              <a:cs typeface="Exo 2"/>
              <a:sym typeface="Exo 2"/>
            </a:endParaRPr>
          </a:p>
          <a:p>
            <a:pPr indent="0" lvl="0" marL="0" rtl="0" algn="l">
              <a:spcBef>
                <a:spcPts val="0"/>
              </a:spcBef>
              <a:spcAft>
                <a:spcPts val="0"/>
              </a:spcAft>
              <a:buNone/>
            </a:pPr>
            <a:r>
              <a:rPr lang="en" sz="1400">
                <a:solidFill>
                  <a:schemeClr val="dk1"/>
                </a:solidFill>
                <a:latin typeface="Exo 2"/>
                <a:ea typeface="Exo 2"/>
                <a:cs typeface="Exo 2"/>
                <a:sym typeface="Exo 2"/>
              </a:rPr>
              <a:t>Дискриминаторы для ранжирования гипотез:</a:t>
            </a:r>
            <a:br>
              <a:rPr lang="en" sz="1400">
                <a:latin typeface="Exo 2"/>
                <a:ea typeface="Exo 2"/>
                <a:cs typeface="Exo 2"/>
                <a:sym typeface="Exo 2"/>
              </a:rPr>
            </a:br>
            <a:r>
              <a:rPr lang="en" sz="1400">
                <a:latin typeface="Exo 2"/>
                <a:ea typeface="Exo 2"/>
                <a:cs typeface="Exo 2"/>
                <a:sym typeface="Exo 2"/>
              </a:rPr>
              <a:t>Holtzman, Ari, et al. </a:t>
            </a:r>
            <a:r>
              <a:rPr i="1" lang="en" sz="1400">
                <a:latin typeface="Exo 2"/>
                <a:ea typeface="Exo 2"/>
                <a:cs typeface="Exo 2"/>
                <a:sym typeface="Exo 2"/>
              </a:rPr>
              <a:t>"Learning to write with cooperative discriminators."</a:t>
            </a:r>
            <a:r>
              <a:rPr lang="en" sz="1400">
                <a:latin typeface="Exo 2"/>
                <a:ea typeface="Exo 2"/>
                <a:cs typeface="Exo 2"/>
                <a:sym typeface="Exo 2"/>
              </a:rPr>
              <a:t> arXiv preprint arXiv:1805.06087 (2018).</a:t>
            </a:r>
            <a:endParaRPr sz="1400">
              <a:latin typeface="Exo 2"/>
              <a:ea typeface="Exo 2"/>
              <a:cs typeface="Exo 2"/>
              <a:sym typeface="Exo 2"/>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5"/>
          <p:cNvSpPr txBox="1"/>
          <p:nvPr>
            <p:ph type="title"/>
          </p:nvPr>
        </p:nvSpPr>
        <p:spPr>
          <a:xfrm>
            <a:off x="720000" y="540000"/>
            <a:ext cx="33867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Мотивация</a:t>
            </a:r>
            <a:endParaRPr>
              <a:latin typeface="Exo 2"/>
              <a:ea typeface="Exo 2"/>
              <a:cs typeface="Exo 2"/>
              <a:sym typeface="Exo 2"/>
            </a:endParaRPr>
          </a:p>
        </p:txBody>
      </p:sp>
      <p:sp>
        <p:nvSpPr>
          <p:cNvPr id="154" name="Google Shape;154;p35"/>
          <p:cNvSpPr txBox="1"/>
          <p:nvPr>
            <p:ph idx="2" type="title"/>
          </p:nvPr>
        </p:nvSpPr>
        <p:spPr>
          <a:xfrm>
            <a:off x="720000" y="1289725"/>
            <a:ext cx="7263900" cy="3313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solidFill>
                  <a:schemeClr val="dk1"/>
                </a:solidFill>
                <a:latin typeface="Exo 2"/>
                <a:ea typeface="Exo 2"/>
                <a:cs typeface="Exo 2"/>
                <a:sym typeface="Exo 2"/>
              </a:rPr>
              <a:t>Self-disclosure</a:t>
            </a:r>
            <a:r>
              <a:rPr lang="en" sz="1800">
                <a:solidFill>
                  <a:schemeClr val="lt1"/>
                </a:solidFill>
                <a:latin typeface="Exo 2"/>
                <a:ea typeface="Exo 2"/>
                <a:cs typeface="Exo 2"/>
                <a:sym typeface="Exo 2"/>
              </a:rPr>
              <a:t> </a:t>
            </a:r>
            <a:r>
              <a:rPr lang="en" sz="1800">
                <a:latin typeface="Exo 2"/>
                <a:ea typeface="Exo 2"/>
                <a:cs typeface="Exo 2"/>
                <a:sym typeface="Exo 2"/>
              </a:rPr>
              <a:t>(самораскрытие) - необходимая составляющая доверительных отношений между людьми; процесс раскрытия личность информации своему собеседнику. </a:t>
            </a:r>
            <a:endParaRPr sz="1800">
              <a:latin typeface="Exo 2"/>
              <a:ea typeface="Exo 2"/>
              <a:cs typeface="Exo 2"/>
              <a:sym typeface="Exo 2"/>
            </a:endParaRPr>
          </a:p>
          <a:p>
            <a:pPr indent="0" lvl="0" marL="0" rtl="0" algn="l">
              <a:spcBef>
                <a:spcPts val="0"/>
              </a:spcBef>
              <a:spcAft>
                <a:spcPts val="0"/>
              </a:spcAft>
              <a:buNone/>
            </a:pPr>
            <a:r>
              <a:t/>
            </a:r>
            <a:endParaRPr sz="1900">
              <a:latin typeface="Exo 2"/>
              <a:ea typeface="Exo 2"/>
              <a:cs typeface="Exo 2"/>
              <a:sym typeface="Exo 2"/>
            </a:endParaRPr>
          </a:p>
          <a:p>
            <a:pPr indent="-336550" lvl="0" marL="457200" rtl="0" algn="l">
              <a:spcBef>
                <a:spcPts val="0"/>
              </a:spcBef>
              <a:spcAft>
                <a:spcPts val="0"/>
              </a:spcAft>
              <a:buSzPts val="1700"/>
              <a:buFont typeface="Exo 2"/>
              <a:buChar char="●"/>
            </a:pPr>
            <a:r>
              <a:rPr lang="en" sz="1700">
                <a:latin typeface="Exo 2"/>
                <a:ea typeface="Exo 2"/>
                <a:cs typeface="Exo 2"/>
                <a:sym typeface="Exo 2"/>
              </a:rPr>
              <a:t>Чем выше уровень </a:t>
            </a:r>
            <a:r>
              <a:rPr lang="en" sz="1700">
                <a:solidFill>
                  <a:schemeClr val="lt1"/>
                </a:solidFill>
                <a:latin typeface="Exo 2"/>
                <a:ea typeface="Exo 2"/>
                <a:cs typeface="Exo 2"/>
                <a:sym typeface="Exo 2"/>
              </a:rPr>
              <a:t>s</a:t>
            </a:r>
            <a:r>
              <a:rPr lang="en" sz="1700">
                <a:solidFill>
                  <a:schemeClr val="lt1"/>
                </a:solidFill>
                <a:latin typeface="Exo 2"/>
                <a:ea typeface="Exo 2"/>
                <a:cs typeface="Exo 2"/>
                <a:sym typeface="Exo 2"/>
              </a:rPr>
              <a:t>elf-disclosure у бота</a:t>
            </a:r>
            <a:r>
              <a:rPr lang="en" sz="1700">
                <a:latin typeface="Exo 2"/>
                <a:ea typeface="Exo 2"/>
                <a:cs typeface="Exo 2"/>
                <a:sym typeface="Exo 2"/>
              </a:rPr>
              <a:t>, тем больше собеседник расскажет ему в ответ, тем длиннее его ответы (</a:t>
            </a:r>
            <a:r>
              <a:rPr lang="en" sz="1700" u="sng">
                <a:solidFill>
                  <a:schemeClr val="hlink"/>
                </a:solidFill>
                <a:latin typeface="Exo 2"/>
                <a:ea typeface="Exo 2"/>
                <a:cs typeface="Exo 2"/>
                <a:sym typeface="Exo 2"/>
                <a:hlinkClick r:id="rId3"/>
              </a:rPr>
              <a:t>Y. Lee, 2020</a:t>
            </a:r>
            <a:r>
              <a:rPr lang="en" sz="1700">
                <a:latin typeface="Exo 2"/>
                <a:ea typeface="Exo 2"/>
                <a:cs typeface="Exo 2"/>
                <a:sym typeface="Exo 2"/>
              </a:rPr>
              <a:t>)</a:t>
            </a:r>
            <a:endParaRPr sz="1700">
              <a:latin typeface="Exo 2"/>
              <a:ea typeface="Exo 2"/>
              <a:cs typeface="Exo 2"/>
              <a:sym typeface="Exo 2"/>
            </a:endParaRPr>
          </a:p>
          <a:p>
            <a:pPr indent="-336550" lvl="0" marL="457200" rtl="0" algn="l">
              <a:spcBef>
                <a:spcPts val="0"/>
              </a:spcBef>
              <a:spcAft>
                <a:spcPts val="0"/>
              </a:spcAft>
              <a:buSzPts val="1700"/>
              <a:buFont typeface="Exo 2"/>
              <a:buChar char="●"/>
            </a:pPr>
            <a:r>
              <a:rPr lang="en" sz="1700">
                <a:latin typeface="Exo 2"/>
                <a:ea typeface="Exo 2"/>
                <a:cs typeface="Exo 2"/>
                <a:sym typeface="Exo 2"/>
              </a:rPr>
              <a:t>Если бот делится личной информацией, то собеседник охотнее отвечает на личные вопросы и склонен рассказывать больше </a:t>
            </a:r>
            <a:br>
              <a:rPr lang="en" sz="1700">
                <a:latin typeface="Exo 2"/>
                <a:ea typeface="Exo 2"/>
                <a:cs typeface="Exo 2"/>
                <a:sym typeface="Exo 2"/>
              </a:rPr>
            </a:br>
            <a:r>
              <a:rPr lang="en" sz="1700">
                <a:latin typeface="Exo 2"/>
                <a:ea typeface="Exo 2"/>
                <a:cs typeface="Exo 2"/>
                <a:sym typeface="Exo 2"/>
              </a:rPr>
              <a:t>(</a:t>
            </a:r>
            <a:r>
              <a:rPr lang="en" sz="1700" u="sng">
                <a:solidFill>
                  <a:schemeClr val="hlink"/>
                </a:solidFill>
                <a:latin typeface="Exo 2"/>
                <a:ea typeface="Exo 2"/>
                <a:cs typeface="Exo 2"/>
                <a:sym typeface="Exo 2"/>
                <a:hlinkClick r:id="rId4"/>
              </a:rPr>
              <a:t>Y. Moon, 2000</a:t>
            </a:r>
            <a:r>
              <a:rPr lang="en" sz="1700">
                <a:latin typeface="Exo 2"/>
                <a:ea typeface="Exo 2"/>
                <a:cs typeface="Exo 2"/>
                <a:sym typeface="Exo 2"/>
              </a:rPr>
              <a:t>)</a:t>
            </a:r>
            <a:endParaRPr sz="1700">
              <a:latin typeface="Exo 2"/>
              <a:ea typeface="Exo 2"/>
              <a:cs typeface="Exo 2"/>
              <a:sym typeface="Exo 2"/>
            </a:endParaRPr>
          </a:p>
          <a:p>
            <a:pPr indent="0" lvl="0" marL="0" rtl="0" algn="l">
              <a:spcBef>
                <a:spcPts val="0"/>
              </a:spcBef>
              <a:spcAft>
                <a:spcPts val="0"/>
              </a:spcAft>
              <a:buNone/>
            </a:pPr>
            <a:r>
              <a:t/>
            </a:r>
            <a:endParaRPr sz="1900">
              <a:latin typeface="Exo 2"/>
              <a:ea typeface="Exo 2"/>
              <a:cs typeface="Exo 2"/>
              <a:sym typeface="Exo 2"/>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6"/>
          <p:cNvSpPr txBox="1"/>
          <p:nvPr>
            <p:ph type="title"/>
          </p:nvPr>
        </p:nvSpPr>
        <p:spPr>
          <a:xfrm>
            <a:off x="720000" y="540000"/>
            <a:ext cx="33867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Мотивация</a:t>
            </a:r>
            <a:endParaRPr>
              <a:latin typeface="Exo 2"/>
              <a:ea typeface="Exo 2"/>
              <a:cs typeface="Exo 2"/>
              <a:sym typeface="Exo 2"/>
            </a:endParaRPr>
          </a:p>
        </p:txBody>
      </p:sp>
      <p:sp>
        <p:nvSpPr>
          <p:cNvPr id="160" name="Google Shape;160;p36"/>
          <p:cNvSpPr txBox="1"/>
          <p:nvPr>
            <p:ph idx="2" type="title"/>
          </p:nvPr>
        </p:nvSpPr>
        <p:spPr>
          <a:xfrm>
            <a:off x="720000" y="1166875"/>
            <a:ext cx="7704000" cy="3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Exo 2"/>
                <a:ea typeface="Exo 2"/>
                <a:cs typeface="Exo 2"/>
                <a:sym typeface="Exo 2"/>
              </a:rPr>
              <a:t>Чтобы личные истории Бота побуждали пользователя поделиться своими чувствами и почувствовать эмпатию необходимо выполнять несколько критериев</a:t>
            </a:r>
            <a:endParaRPr sz="1800">
              <a:latin typeface="Exo 2"/>
              <a:ea typeface="Exo 2"/>
              <a:cs typeface="Exo 2"/>
              <a:sym typeface="Exo 2"/>
            </a:endParaRPr>
          </a:p>
          <a:p>
            <a:pPr indent="0" lvl="0" marL="0" rtl="0" algn="l">
              <a:spcBef>
                <a:spcPts val="0"/>
              </a:spcBef>
              <a:spcAft>
                <a:spcPts val="0"/>
              </a:spcAft>
              <a:buNone/>
            </a:pPr>
            <a:r>
              <a:t/>
            </a:r>
            <a:endParaRPr sz="1800">
              <a:latin typeface="Exo 2"/>
              <a:ea typeface="Exo 2"/>
              <a:cs typeface="Exo 2"/>
              <a:sym typeface="Exo 2"/>
            </a:endParaRPr>
          </a:p>
          <a:p>
            <a:pPr indent="-342900" lvl="0" marL="457200" rtl="0" algn="l">
              <a:spcBef>
                <a:spcPts val="0"/>
              </a:spcBef>
              <a:spcAft>
                <a:spcPts val="0"/>
              </a:spcAft>
              <a:buSzPts val="1800"/>
              <a:buFont typeface="Exo 2"/>
              <a:buChar char="●"/>
            </a:pPr>
            <a:r>
              <a:rPr lang="en" sz="1800">
                <a:latin typeface="Exo 2"/>
                <a:ea typeface="Exo 2"/>
                <a:cs typeface="Exo 2"/>
                <a:sym typeface="Exo 2"/>
              </a:rPr>
              <a:t>Эмоциональное соответствие</a:t>
            </a:r>
            <a:br>
              <a:rPr lang="en" sz="1800">
                <a:latin typeface="Exo 2"/>
                <a:ea typeface="Exo 2"/>
                <a:cs typeface="Exo 2"/>
                <a:sym typeface="Exo 2"/>
              </a:rPr>
            </a:br>
            <a:r>
              <a:rPr lang="en" sz="1700">
                <a:solidFill>
                  <a:srgbClr val="C2C2C2"/>
                </a:solidFill>
                <a:latin typeface="Exo 2"/>
                <a:ea typeface="Exo 2"/>
                <a:cs typeface="Exo 2"/>
                <a:sym typeface="Exo 2"/>
              </a:rPr>
              <a:t>Настроение истории должно соответствовать настроению собеседника - это покажет эмпатию, а также то, что бот тоже “способен чувствовать и понимать эмоции”.</a:t>
            </a:r>
            <a:endParaRPr sz="1700">
              <a:solidFill>
                <a:srgbClr val="C2C2C2"/>
              </a:solidFill>
              <a:latin typeface="Exo 2"/>
              <a:ea typeface="Exo 2"/>
              <a:cs typeface="Exo 2"/>
              <a:sym typeface="Exo 2"/>
            </a:endParaRPr>
          </a:p>
          <a:p>
            <a:pPr indent="-342900" lvl="0" marL="457200" rtl="0" algn="l">
              <a:spcBef>
                <a:spcPts val="0"/>
              </a:spcBef>
              <a:spcAft>
                <a:spcPts val="0"/>
              </a:spcAft>
              <a:buSzPts val="1800"/>
              <a:buFont typeface="Exo 2"/>
              <a:buChar char="●"/>
            </a:pPr>
            <a:r>
              <a:rPr lang="en" sz="1800">
                <a:latin typeface="Exo 2"/>
                <a:ea typeface="Exo 2"/>
                <a:cs typeface="Exo 2"/>
                <a:sym typeface="Exo 2"/>
              </a:rPr>
              <a:t>Релевантность</a:t>
            </a:r>
            <a:br>
              <a:rPr lang="en" sz="1800">
                <a:latin typeface="Exo 2"/>
                <a:ea typeface="Exo 2"/>
                <a:cs typeface="Exo 2"/>
                <a:sym typeface="Exo 2"/>
              </a:rPr>
            </a:br>
            <a:r>
              <a:rPr lang="en" sz="1700">
                <a:solidFill>
                  <a:srgbClr val="C2C2C2"/>
                </a:solidFill>
                <a:latin typeface="Exo 2"/>
                <a:ea typeface="Exo 2"/>
                <a:cs typeface="Exo 2"/>
                <a:sym typeface="Exo 2"/>
              </a:rPr>
              <a:t>История должна быть на близкую пользователю тему.</a:t>
            </a:r>
            <a:endParaRPr sz="1700">
              <a:solidFill>
                <a:srgbClr val="C2C2C2"/>
              </a:solidFill>
              <a:latin typeface="Exo 2"/>
              <a:ea typeface="Exo 2"/>
              <a:cs typeface="Exo 2"/>
              <a:sym typeface="Exo 2"/>
            </a:endParaRPr>
          </a:p>
          <a:p>
            <a:pPr indent="0" lvl="0" marL="0" rtl="0" algn="l">
              <a:spcBef>
                <a:spcPts val="0"/>
              </a:spcBef>
              <a:spcAft>
                <a:spcPts val="0"/>
              </a:spcAft>
              <a:buNone/>
            </a:pPr>
            <a:r>
              <a:t/>
            </a:r>
            <a:endParaRPr sz="1800">
              <a:latin typeface="Exo 2"/>
              <a:ea typeface="Exo 2"/>
              <a:cs typeface="Exo 2"/>
              <a:sym typeface="Exo 2"/>
            </a:endParaRPr>
          </a:p>
          <a:p>
            <a:pPr indent="0" lvl="0" marL="0" rtl="0" algn="ctr">
              <a:spcBef>
                <a:spcPts val="0"/>
              </a:spcBef>
              <a:spcAft>
                <a:spcPts val="0"/>
              </a:spcAft>
              <a:buNone/>
            </a:pPr>
            <a:r>
              <a:rPr lang="en" sz="1800">
                <a:latin typeface="Exo 2"/>
                <a:ea typeface="Exo 2"/>
                <a:cs typeface="Exo 2"/>
                <a:sym typeface="Exo 2"/>
              </a:rPr>
              <a:t>Таким образом, основная задача - </a:t>
            </a:r>
            <a:endParaRPr sz="1800">
              <a:latin typeface="Exo 2"/>
              <a:ea typeface="Exo 2"/>
              <a:cs typeface="Exo 2"/>
              <a:sym typeface="Exo 2"/>
            </a:endParaRPr>
          </a:p>
          <a:p>
            <a:pPr indent="0" lvl="0" marL="0" rtl="0" algn="ctr">
              <a:spcBef>
                <a:spcPts val="0"/>
              </a:spcBef>
              <a:spcAft>
                <a:spcPts val="0"/>
              </a:spcAft>
              <a:buNone/>
            </a:pPr>
            <a:r>
              <a:rPr b="1" lang="en" sz="1800">
                <a:latin typeface="Exo 2"/>
                <a:ea typeface="Exo 2"/>
                <a:cs typeface="Exo 2"/>
                <a:sym typeface="Exo 2"/>
              </a:rPr>
              <a:t>контроль эмоций и тем при генерации историй</a:t>
            </a:r>
            <a:endParaRPr b="1" sz="1800">
              <a:latin typeface="Exo 2"/>
              <a:ea typeface="Exo 2"/>
              <a:cs typeface="Exo 2"/>
              <a:sym typeface="Exo 2"/>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7"/>
          <p:cNvSpPr txBox="1"/>
          <p:nvPr>
            <p:ph type="title"/>
          </p:nvPr>
        </p:nvSpPr>
        <p:spPr>
          <a:xfrm>
            <a:off x="720000" y="540000"/>
            <a:ext cx="40551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Контроль генерации</a:t>
            </a:r>
            <a:endParaRPr>
              <a:latin typeface="Exo 2"/>
              <a:ea typeface="Exo 2"/>
              <a:cs typeface="Exo 2"/>
              <a:sym typeface="Exo 2"/>
            </a:endParaRPr>
          </a:p>
        </p:txBody>
      </p:sp>
      <p:sp>
        <p:nvSpPr>
          <p:cNvPr id="166" name="Google Shape;166;p37"/>
          <p:cNvSpPr txBox="1"/>
          <p:nvPr>
            <p:ph idx="2" type="title"/>
          </p:nvPr>
        </p:nvSpPr>
        <p:spPr>
          <a:xfrm>
            <a:off x="720000" y="1166875"/>
            <a:ext cx="7704000" cy="3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Exo 2"/>
                <a:ea typeface="Exo 2"/>
                <a:cs typeface="Exo 2"/>
                <a:sym typeface="Exo 2"/>
              </a:rPr>
              <a:t>Plan, Write, and Revise: an Interactive System for Open-Domain Story Generation (</a:t>
            </a:r>
            <a:r>
              <a:rPr lang="en" sz="1800" u="sng">
                <a:solidFill>
                  <a:schemeClr val="hlink"/>
                </a:solidFill>
                <a:latin typeface="Exo 2"/>
                <a:ea typeface="Exo 2"/>
                <a:cs typeface="Exo 2"/>
                <a:sym typeface="Exo 2"/>
                <a:hlinkClick r:id="rId3"/>
              </a:rPr>
              <a:t>Goldfarb-Tarran et al., 2019</a:t>
            </a:r>
            <a:r>
              <a:rPr lang="en" sz="1800">
                <a:latin typeface="Exo 2"/>
                <a:ea typeface="Exo 2"/>
                <a:cs typeface="Exo 2"/>
                <a:sym typeface="Exo 2"/>
              </a:rPr>
              <a:t>)</a:t>
            </a:r>
            <a:endParaRPr sz="1800">
              <a:latin typeface="Exo 2"/>
              <a:ea typeface="Exo 2"/>
              <a:cs typeface="Exo 2"/>
              <a:sym typeface="Exo 2"/>
            </a:endParaRPr>
          </a:p>
          <a:p>
            <a:pPr indent="0" lvl="0" marL="0" rtl="0" algn="l">
              <a:spcBef>
                <a:spcPts val="0"/>
              </a:spcBef>
              <a:spcAft>
                <a:spcPts val="0"/>
              </a:spcAft>
              <a:buNone/>
            </a:pPr>
            <a:r>
              <a:rPr lang="en" sz="1700">
                <a:solidFill>
                  <a:srgbClr val="C2C2C2"/>
                </a:solidFill>
                <a:latin typeface="Exo 2"/>
                <a:ea typeface="Exo 2"/>
                <a:cs typeface="Exo 2"/>
                <a:sym typeface="Exo 2"/>
              </a:rPr>
              <a:t>Генерация повседневных историй по заголовку (title) и последовательности из 5 ключевых слов (storyline). Ниже пример, в котором мы задали заголовок и ключевые слова.</a:t>
            </a:r>
            <a:endParaRPr sz="1700">
              <a:solidFill>
                <a:srgbClr val="C2C2C2"/>
              </a:solidFill>
              <a:latin typeface="Exo 2"/>
              <a:ea typeface="Exo 2"/>
              <a:cs typeface="Exo 2"/>
              <a:sym typeface="Exo 2"/>
            </a:endParaRPr>
          </a:p>
        </p:txBody>
      </p:sp>
      <p:pic>
        <p:nvPicPr>
          <p:cNvPr id="167" name="Google Shape;167;p37"/>
          <p:cNvPicPr preferRelativeResize="0"/>
          <p:nvPr/>
        </p:nvPicPr>
        <p:blipFill>
          <a:blip r:embed="rId4">
            <a:alphaModFix/>
          </a:blip>
          <a:stretch>
            <a:fillRect/>
          </a:stretch>
        </p:blipFill>
        <p:spPr>
          <a:xfrm>
            <a:off x="720000" y="2624375"/>
            <a:ext cx="5734050" cy="2143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8"/>
          <p:cNvSpPr txBox="1"/>
          <p:nvPr>
            <p:ph type="title"/>
          </p:nvPr>
        </p:nvSpPr>
        <p:spPr>
          <a:xfrm>
            <a:off x="720000" y="540000"/>
            <a:ext cx="43776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Plan, Write, and Revise</a:t>
            </a:r>
            <a:endParaRPr>
              <a:latin typeface="Exo 2"/>
              <a:ea typeface="Exo 2"/>
              <a:cs typeface="Exo 2"/>
              <a:sym typeface="Exo 2"/>
            </a:endParaRPr>
          </a:p>
        </p:txBody>
      </p:sp>
      <p:sp>
        <p:nvSpPr>
          <p:cNvPr id="173" name="Google Shape;173;p38"/>
          <p:cNvSpPr txBox="1"/>
          <p:nvPr>
            <p:ph idx="2" type="title"/>
          </p:nvPr>
        </p:nvSpPr>
        <p:spPr>
          <a:xfrm>
            <a:off x="720000" y="1166875"/>
            <a:ext cx="7704000" cy="3436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700">
                <a:solidFill>
                  <a:schemeClr val="dk1"/>
                </a:solidFill>
                <a:latin typeface="Exo 2"/>
                <a:ea typeface="Exo 2"/>
                <a:cs typeface="Exo 2"/>
                <a:sym typeface="Exo 2"/>
              </a:rPr>
              <a:t>Основная информация об алгоритме:</a:t>
            </a:r>
            <a:endParaRPr b="1" sz="1700">
              <a:solidFill>
                <a:schemeClr val="dk1"/>
              </a:solidFill>
              <a:latin typeface="Exo 2"/>
              <a:ea typeface="Exo 2"/>
              <a:cs typeface="Exo 2"/>
              <a:sym typeface="Exo 2"/>
            </a:endParaRPr>
          </a:p>
          <a:p>
            <a:pPr indent="-336550" lvl="0" marL="457200" rtl="0" algn="l">
              <a:spcBef>
                <a:spcPts val="0"/>
              </a:spcBef>
              <a:spcAft>
                <a:spcPts val="0"/>
              </a:spcAft>
              <a:buClr>
                <a:schemeClr val="lt1"/>
              </a:buClr>
              <a:buSzPts val="1700"/>
              <a:buFont typeface="Exo 2"/>
              <a:buChar char="●"/>
            </a:pPr>
            <a:r>
              <a:rPr lang="en" sz="1700">
                <a:solidFill>
                  <a:schemeClr val="lt1"/>
                </a:solidFill>
                <a:latin typeface="Exo 2"/>
                <a:ea typeface="Exo 2"/>
                <a:cs typeface="Exo 2"/>
                <a:sym typeface="Exo 2"/>
              </a:rPr>
              <a:t>STORYLINE PLANNER - генерирует storyline по заголовку; </a:t>
            </a:r>
            <a:br>
              <a:rPr lang="en" sz="1700">
                <a:solidFill>
                  <a:schemeClr val="lt1"/>
                </a:solidFill>
                <a:latin typeface="Exo 2"/>
                <a:ea typeface="Exo 2"/>
                <a:cs typeface="Exo 2"/>
                <a:sym typeface="Exo 2"/>
              </a:rPr>
            </a:br>
            <a:r>
              <a:rPr lang="en" sz="1700">
                <a:solidFill>
                  <a:schemeClr val="lt1"/>
                </a:solidFill>
                <a:latin typeface="Exo 2"/>
                <a:ea typeface="Exo 2"/>
                <a:cs typeface="Exo 2"/>
                <a:sym typeface="Exo 2"/>
              </a:rPr>
              <a:t>Состоит из 3-ех LSTM.</a:t>
            </a:r>
            <a:endParaRPr sz="1700">
              <a:solidFill>
                <a:schemeClr val="lt1"/>
              </a:solidFill>
              <a:latin typeface="Exo 2"/>
              <a:ea typeface="Exo 2"/>
              <a:cs typeface="Exo 2"/>
              <a:sym typeface="Exo 2"/>
            </a:endParaRPr>
          </a:p>
          <a:p>
            <a:pPr indent="-336550" lvl="0" marL="457200" rtl="0" algn="l">
              <a:spcBef>
                <a:spcPts val="0"/>
              </a:spcBef>
              <a:spcAft>
                <a:spcPts val="0"/>
              </a:spcAft>
              <a:buClr>
                <a:schemeClr val="lt1"/>
              </a:buClr>
              <a:buSzPts val="1700"/>
              <a:buFont typeface="Exo 2"/>
              <a:buChar char="●"/>
            </a:pPr>
            <a:r>
              <a:rPr lang="en" sz="1700">
                <a:solidFill>
                  <a:schemeClr val="lt1"/>
                </a:solidFill>
                <a:latin typeface="Exo 2"/>
                <a:ea typeface="Exo 2"/>
                <a:cs typeface="Exo 2"/>
                <a:sym typeface="Exo 2"/>
              </a:rPr>
              <a:t>STORY WRITER - генерирует историю по title + storyline; </a:t>
            </a:r>
            <a:br>
              <a:rPr lang="en" sz="1700">
                <a:solidFill>
                  <a:schemeClr val="lt1"/>
                </a:solidFill>
                <a:latin typeface="Exo 2"/>
                <a:ea typeface="Exo 2"/>
                <a:cs typeface="Exo 2"/>
                <a:sym typeface="Exo 2"/>
              </a:rPr>
            </a:br>
            <a:r>
              <a:rPr lang="en" sz="1700">
                <a:solidFill>
                  <a:schemeClr val="lt1"/>
                </a:solidFill>
                <a:latin typeface="Exo 2"/>
                <a:ea typeface="Exo 2"/>
                <a:cs typeface="Exo 2"/>
                <a:sym typeface="Exo 2"/>
              </a:rPr>
              <a:t>Состоит из 3-ех LSTM.</a:t>
            </a:r>
            <a:endParaRPr sz="1700">
              <a:solidFill>
                <a:schemeClr val="lt1"/>
              </a:solidFill>
              <a:latin typeface="Exo 2"/>
              <a:ea typeface="Exo 2"/>
              <a:cs typeface="Exo 2"/>
              <a:sym typeface="Exo 2"/>
            </a:endParaRPr>
          </a:p>
          <a:p>
            <a:pPr indent="-336550" lvl="0" marL="457200" rtl="0" algn="l">
              <a:spcBef>
                <a:spcPts val="0"/>
              </a:spcBef>
              <a:spcAft>
                <a:spcPts val="0"/>
              </a:spcAft>
              <a:buClr>
                <a:schemeClr val="lt1"/>
              </a:buClr>
              <a:buSzPts val="1700"/>
              <a:buFont typeface="Exo 2"/>
              <a:buChar char="●"/>
            </a:pPr>
            <a:r>
              <a:rPr lang="en" sz="1700">
                <a:solidFill>
                  <a:schemeClr val="lt1"/>
                </a:solidFill>
                <a:latin typeface="Exo 2"/>
                <a:ea typeface="Exo 2"/>
                <a:cs typeface="Exo 2"/>
                <a:sym typeface="Exo 2"/>
              </a:rPr>
              <a:t>REVISE SYSTEM - два дискриминатора для ранжирования гипотез предыдущих этапов с целью улучшить креативность и релевантность.</a:t>
            </a:r>
            <a:endParaRPr sz="1700">
              <a:solidFill>
                <a:schemeClr val="lt1"/>
              </a:solidFill>
              <a:latin typeface="Exo 2"/>
              <a:ea typeface="Exo 2"/>
              <a:cs typeface="Exo 2"/>
              <a:sym typeface="Exo 2"/>
            </a:endParaRPr>
          </a:p>
          <a:p>
            <a:pPr indent="0" lvl="0" marL="0" rtl="0" algn="l">
              <a:spcBef>
                <a:spcPts val="0"/>
              </a:spcBef>
              <a:spcAft>
                <a:spcPts val="0"/>
              </a:spcAft>
              <a:buNone/>
            </a:pPr>
            <a:r>
              <a:rPr b="1" lang="en" sz="1700">
                <a:solidFill>
                  <a:schemeClr val="dk1"/>
                </a:solidFill>
                <a:latin typeface="Exo 2"/>
                <a:ea typeface="Exo 2"/>
                <a:cs typeface="Exo 2"/>
                <a:sym typeface="Exo 2"/>
              </a:rPr>
              <a:t>Основные недостатки:</a:t>
            </a:r>
            <a:endParaRPr b="1" sz="1700">
              <a:solidFill>
                <a:schemeClr val="dk1"/>
              </a:solidFill>
              <a:latin typeface="Exo 2"/>
              <a:ea typeface="Exo 2"/>
              <a:cs typeface="Exo 2"/>
              <a:sym typeface="Exo 2"/>
            </a:endParaRPr>
          </a:p>
          <a:p>
            <a:pPr indent="-336550" lvl="0" marL="457200" rtl="0" algn="l">
              <a:spcBef>
                <a:spcPts val="0"/>
              </a:spcBef>
              <a:spcAft>
                <a:spcPts val="0"/>
              </a:spcAft>
              <a:buClr>
                <a:schemeClr val="lt1"/>
              </a:buClr>
              <a:buSzPts val="1700"/>
              <a:buFont typeface="Exo 2"/>
              <a:buChar char="●"/>
            </a:pPr>
            <a:r>
              <a:rPr lang="en" sz="1700">
                <a:solidFill>
                  <a:schemeClr val="lt1"/>
                </a:solidFill>
                <a:latin typeface="Exo 2"/>
                <a:ea typeface="Exo 2"/>
                <a:cs typeface="Exo 2"/>
                <a:sym typeface="Exo 2"/>
              </a:rPr>
              <a:t>Неестественно сухой и простой язык</a:t>
            </a:r>
            <a:endParaRPr sz="1700">
              <a:solidFill>
                <a:schemeClr val="lt1"/>
              </a:solidFill>
              <a:latin typeface="Exo 2"/>
              <a:ea typeface="Exo 2"/>
              <a:cs typeface="Exo 2"/>
              <a:sym typeface="Exo 2"/>
            </a:endParaRPr>
          </a:p>
          <a:p>
            <a:pPr indent="-336550" lvl="0" marL="457200" rtl="0" algn="l">
              <a:spcBef>
                <a:spcPts val="0"/>
              </a:spcBef>
              <a:spcAft>
                <a:spcPts val="0"/>
              </a:spcAft>
              <a:buClr>
                <a:schemeClr val="lt1"/>
              </a:buClr>
              <a:buSzPts val="1700"/>
              <a:buFont typeface="Exo 2"/>
              <a:buChar char="●"/>
            </a:pPr>
            <a:r>
              <a:rPr lang="en" sz="1700">
                <a:solidFill>
                  <a:schemeClr val="lt1"/>
                </a:solidFill>
                <a:latin typeface="Exo 2"/>
                <a:ea typeface="Exo 2"/>
                <a:cs typeface="Exo 2"/>
                <a:sym typeface="Exo 2"/>
              </a:rPr>
              <a:t>События могут противоречить здравому смыслу</a:t>
            </a:r>
            <a:endParaRPr sz="1700">
              <a:solidFill>
                <a:schemeClr val="lt1"/>
              </a:solidFill>
              <a:latin typeface="Exo 2"/>
              <a:ea typeface="Exo 2"/>
              <a:cs typeface="Exo 2"/>
              <a:sym typeface="Exo 2"/>
            </a:endParaRPr>
          </a:p>
          <a:p>
            <a:pPr indent="-336550" lvl="0" marL="457200" rtl="0" algn="l">
              <a:spcBef>
                <a:spcPts val="0"/>
              </a:spcBef>
              <a:spcAft>
                <a:spcPts val="0"/>
              </a:spcAft>
              <a:buClr>
                <a:schemeClr val="lt1"/>
              </a:buClr>
              <a:buSzPts val="1700"/>
              <a:buFont typeface="Exo 2"/>
              <a:buChar char="●"/>
            </a:pPr>
            <a:r>
              <a:rPr lang="en" sz="1700">
                <a:solidFill>
                  <a:schemeClr val="lt1"/>
                </a:solidFill>
                <a:latin typeface="Exo 2"/>
                <a:ea typeface="Exo 2"/>
                <a:cs typeface="Exo 2"/>
                <a:sym typeface="Exo 2"/>
              </a:rPr>
              <a:t>Резкое ухудшение качества при использовании редких ключевых слов</a:t>
            </a:r>
            <a:endParaRPr sz="1700">
              <a:solidFill>
                <a:schemeClr val="lt1"/>
              </a:solidFill>
              <a:latin typeface="Exo 2"/>
              <a:ea typeface="Exo 2"/>
              <a:cs typeface="Exo 2"/>
              <a:sym typeface="Exo 2"/>
            </a:endParaRPr>
          </a:p>
          <a:p>
            <a:pPr indent="-336550" lvl="0" marL="457200" rtl="0" algn="l">
              <a:spcBef>
                <a:spcPts val="0"/>
              </a:spcBef>
              <a:spcAft>
                <a:spcPts val="0"/>
              </a:spcAft>
              <a:buClr>
                <a:schemeClr val="lt1"/>
              </a:buClr>
              <a:buSzPts val="1700"/>
              <a:buFont typeface="Exo 2"/>
              <a:buChar char="●"/>
            </a:pPr>
            <a:r>
              <a:rPr lang="en" sz="1700">
                <a:solidFill>
                  <a:schemeClr val="lt1"/>
                </a:solidFill>
                <a:latin typeface="Exo 2"/>
                <a:ea typeface="Exo 2"/>
                <a:cs typeface="Exo 2"/>
                <a:sym typeface="Exo 2"/>
              </a:rPr>
              <a:t>Малое разнообразие и оригинальность историй</a:t>
            </a:r>
            <a:endParaRPr sz="1700">
              <a:solidFill>
                <a:schemeClr val="lt1"/>
              </a:solidFill>
              <a:latin typeface="Exo 2"/>
              <a:ea typeface="Exo 2"/>
              <a:cs typeface="Exo 2"/>
              <a:sym typeface="Exo 2"/>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9"/>
          <p:cNvSpPr txBox="1"/>
          <p:nvPr>
            <p:ph type="title"/>
          </p:nvPr>
        </p:nvSpPr>
        <p:spPr>
          <a:xfrm>
            <a:off x="720000" y="540000"/>
            <a:ext cx="61431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Контроль генерации: </a:t>
            </a:r>
            <a:endParaRPr>
              <a:latin typeface="Exo 2"/>
              <a:ea typeface="Exo 2"/>
              <a:cs typeface="Exo 2"/>
              <a:sym typeface="Exo 2"/>
            </a:endParaRPr>
          </a:p>
          <a:p>
            <a:pPr indent="0" lvl="0" marL="0" rtl="0" algn="l">
              <a:spcBef>
                <a:spcPts val="0"/>
              </a:spcBef>
              <a:spcAft>
                <a:spcPts val="0"/>
              </a:spcAft>
              <a:buNone/>
            </a:pPr>
            <a:r>
              <a:rPr lang="en">
                <a:latin typeface="Exo 2"/>
                <a:ea typeface="Exo 2"/>
                <a:cs typeface="Exo 2"/>
                <a:sym typeface="Exo 2"/>
              </a:rPr>
              <a:t>краткий обзор литературы </a:t>
            </a:r>
            <a:endParaRPr>
              <a:latin typeface="Exo 2"/>
              <a:ea typeface="Exo 2"/>
              <a:cs typeface="Exo 2"/>
              <a:sym typeface="Exo 2"/>
            </a:endParaRPr>
          </a:p>
        </p:txBody>
      </p:sp>
      <p:sp>
        <p:nvSpPr>
          <p:cNvPr id="179" name="Google Shape;179;p39"/>
          <p:cNvSpPr txBox="1"/>
          <p:nvPr>
            <p:ph idx="2" type="title"/>
          </p:nvPr>
        </p:nvSpPr>
        <p:spPr>
          <a:xfrm>
            <a:off x="720000" y="1658200"/>
            <a:ext cx="7704000" cy="2945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u="sng">
                <a:solidFill>
                  <a:schemeClr val="hlink"/>
                </a:solidFill>
                <a:latin typeface="Exo 2"/>
                <a:ea typeface="Exo 2"/>
                <a:cs typeface="Exo 2"/>
                <a:sym typeface="Exo 2"/>
                <a:hlinkClick r:id="rId3"/>
              </a:rPr>
              <a:t>Strategies for Structuring Story Generation</a:t>
            </a:r>
            <a:r>
              <a:rPr lang="en" sz="1800">
                <a:latin typeface="Exo 2"/>
                <a:ea typeface="Exo 2"/>
                <a:cs typeface="Exo 2"/>
                <a:sym typeface="Exo 2"/>
              </a:rPr>
              <a:t> - генерация историй по заданному промпту в несколько этапов: планирование в виде структуры SVO, генерация по структуре без заполнения entity, затем их заполнение. </a:t>
            </a:r>
            <a:endParaRPr sz="1800">
              <a:latin typeface="Exo 2"/>
              <a:ea typeface="Exo 2"/>
              <a:cs typeface="Exo 2"/>
              <a:sym typeface="Exo 2"/>
            </a:endParaRPr>
          </a:p>
          <a:p>
            <a:pPr indent="0" lvl="0" marL="0" rtl="0" algn="l">
              <a:spcBef>
                <a:spcPts val="0"/>
              </a:spcBef>
              <a:spcAft>
                <a:spcPts val="0"/>
              </a:spcAft>
              <a:buNone/>
            </a:pPr>
            <a:r>
              <a:t/>
            </a:r>
            <a:endParaRPr sz="1800">
              <a:latin typeface="Exo 2"/>
              <a:ea typeface="Exo 2"/>
              <a:cs typeface="Exo 2"/>
              <a:sym typeface="Exo 2"/>
            </a:endParaRPr>
          </a:p>
          <a:p>
            <a:pPr indent="0" lvl="0" marL="0" rtl="0" algn="l">
              <a:spcBef>
                <a:spcPts val="0"/>
              </a:spcBef>
              <a:spcAft>
                <a:spcPts val="0"/>
              </a:spcAft>
              <a:buNone/>
            </a:pPr>
            <a:r>
              <a:rPr lang="en" sz="1800" u="sng">
                <a:solidFill>
                  <a:schemeClr val="hlink"/>
                </a:solidFill>
                <a:latin typeface="Exo 2"/>
                <a:ea typeface="Exo 2"/>
                <a:cs typeface="Exo 2"/>
                <a:sym typeface="Exo 2"/>
                <a:hlinkClick r:id="rId4"/>
              </a:rPr>
              <a:t>Creative Storytelling with Language Models and Knowledge Graphs</a:t>
            </a:r>
            <a:r>
              <a:rPr lang="en" sz="1800">
                <a:latin typeface="Exo 2"/>
                <a:ea typeface="Exo 2"/>
                <a:cs typeface="Exo 2"/>
                <a:sym typeface="Exo 2"/>
              </a:rPr>
              <a:t> - генерируют истории по ключевым словам. Ключевые слова преобразуются в графы знаний с помощью ConceptNet и WordNet. Граф состоит из триплетов SVO. Генерация происходит с опорой на триплеты из графа.</a:t>
            </a:r>
            <a:endParaRPr sz="1800">
              <a:latin typeface="Exo 2"/>
              <a:ea typeface="Exo 2"/>
              <a:cs typeface="Exo 2"/>
              <a:sym typeface="Exo 2"/>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0"/>
          <p:cNvSpPr txBox="1"/>
          <p:nvPr>
            <p:ph type="title"/>
          </p:nvPr>
        </p:nvSpPr>
        <p:spPr>
          <a:xfrm>
            <a:off x="720000" y="540000"/>
            <a:ext cx="40551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Задачи и Роли</a:t>
            </a:r>
            <a:endParaRPr>
              <a:latin typeface="Exo 2"/>
              <a:ea typeface="Exo 2"/>
              <a:cs typeface="Exo 2"/>
              <a:sym typeface="Exo 2"/>
            </a:endParaRPr>
          </a:p>
        </p:txBody>
      </p:sp>
      <p:sp>
        <p:nvSpPr>
          <p:cNvPr id="185" name="Google Shape;185;p40"/>
          <p:cNvSpPr txBox="1"/>
          <p:nvPr>
            <p:ph idx="2" type="title"/>
          </p:nvPr>
        </p:nvSpPr>
        <p:spPr>
          <a:xfrm>
            <a:off x="720000" y="1166875"/>
            <a:ext cx="7704000" cy="34365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Exo 2"/>
              <a:buAutoNum type="arabicPeriod"/>
            </a:pPr>
            <a:r>
              <a:rPr lang="en" sz="1800">
                <a:latin typeface="Exo 2"/>
                <a:ea typeface="Exo 2"/>
                <a:cs typeface="Exo 2"/>
                <a:sym typeface="Exo 2"/>
              </a:rPr>
              <a:t>Изменение архитектуры - </a:t>
            </a:r>
            <a:r>
              <a:rPr lang="en" sz="1800">
                <a:solidFill>
                  <a:schemeClr val="dk1"/>
                </a:solidFill>
                <a:latin typeface="Exo 2"/>
                <a:ea typeface="Exo 2"/>
                <a:cs typeface="Exo 2"/>
                <a:sym typeface="Exo 2"/>
              </a:rPr>
              <a:t>Яна</a:t>
            </a:r>
            <a:endParaRPr sz="1800">
              <a:solidFill>
                <a:schemeClr val="dk1"/>
              </a:solidFill>
              <a:latin typeface="Exo 2"/>
              <a:ea typeface="Exo 2"/>
              <a:cs typeface="Exo 2"/>
              <a:sym typeface="Exo 2"/>
            </a:endParaRPr>
          </a:p>
          <a:p>
            <a:pPr indent="0" lvl="0" marL="457200" rtl="0" algn="l">
              <a:spcBef>
                <a:spcPts val="0"/>
              </a:spcBef>
              <a:spcAft>
                <a:spcPts val="0"/>
              </a:spcAft>
              <a:buNone/>
            </a:pPr>
            <a:r>
              <a:rPr lang="en" sz="1600">
                <a:solidFill>
                  <a:srgbClr val="C2C2C2"/>
                </a:solidFill>
                <a:latin typeface="Exo 2"/>
                <a:ea typeface="Exo 2"/>
                <a:cs typeface="Exo 2"/>
                <a:sym typeface="Exo 2"/>
              </a:rPr>
              <a:t>Модели, основанные на трансформерах, превосходят LSTM в качестве генерации. Замена LSTM на GPT-2 в архитектуре должна помочь избежать ситуаций, в которых модель противоречит сама себе и здравому смыслу, т.к. Память и “знания” модели увеличатся.</a:t>
            </a:r>
            <a:endParaRPr sz="1600">
              <a:solidFill>
                <a:srgbClr val="C2C2C2"/>
              </a:solidFill>
              <a:latin typeface="Exo 2"/>
              <a:ea typeface="Exo 2"/>
              <a:cs typeface="Exo 2"/>
              <a:sym typeface="Exo 2"/>
            </a:endParaRPr>
          </a:p>
          <a:p>
            <a:pPr indent="-342900" lvl="0" marL="457200" rtl="0" algn="l">
              <a:spcBef>
                <a:spcPts val="0"/>
              </a:spcBef>
              <a:spcAft>
                <a:spcPts val="0"/>
              </a:spcAft>
              <a:buSzPts val="1800"/>
              <a:buFont typeface="Exo 2"/>
              <a:buAutoNum type="arabicPeriod"/>
            </a:pPr>
            <a:r>
              <a:rPr lang="en" sz="1800">
                <a:latin typeface="Exo 2"/>
                <a:ea typeface="Exo 2"/>
                <a:cs typeface="Exo 2"/>
                <a:sym typeface="Exo 2"/>
              </a:rPr>
              <a:t>Обучение на других данных - </a:t>
            </a:r>
            <a:r>
              <a:rPr lang="en" sz="1800">
                <a:solidFill>
                  <a:schemeClr val="dk1"/>
                </a:solidFill>
                <a:latin typeface="Exo 2"/>
                <a:ea typeface="Exo 2"/>
                <a:cs typeface="Exo 2"/>
                <a:sym typeface="Exo 2"/>
              </a:rPr>
              <a:t>Настя</a:t>
            </a:r>
            <a:endParaRPr sz="1800">
              <a:solidFill>
                <a:schemeClr val="dk1"/>
              </a:solidFill>
              <a:latin typeface="Exo 2"/>
              <a:ea typeface="Exo 2"/>
              <a:cs typeface="Exo 2"/>
              <a:sym typeface="Exo 2"/>
            </a:endParaRPr>
          </a:p>
          <a:p>
            <a:pPr indent="0" lvl="0" marL="457200" rtl="0" algn="l">
              <a:spcBef>
                <a:spcPts val="0"/>
              </a:spcBef>
              <a:spcAft>
                <a:spcPts val="0"/>
              </a:spcAft>
              <a:buNone/>
            </a:pPr>
            <a:r>
              <a:rPr lang="en" sz="1600">
                <a:solidFill>
                  <a:srgbClr val="C2C2C2"/>
                </a:solidFill>
                <a:latin typeface="Exo 2"/>
                <a:ea typeface="Exo 2"/>
                <a:cs typeface="Exo 2"/>
                <a:sym typeface="Exo 2"/>
              </a:rPr>
              <a:t>Обучающие данные инструмента имели ограниченный круг тем и очень короткие предложения. Замена данных может позволить успешно генерировать истории с большим набором ключевых слов, а также сделать истории оригинальнее и естественнее.</a:t>
            </a:r>
            <a:endParaRPr sz="1600">
              <a:solidFill>
                <a:srgbClr val="C2C2C2"/>
              </a:solidFill>
              <a:latin typeface="Exo 2"/>
              <a:ea typeface="Exo 2"/>
              <a:cs typeface="Exo 2"/>
              <a:sym typeface="Exo 2"/>
            </a:endParaRPr>
          </a:p>
          <a:p>
            <a:pPr indent="-342900" lvl="0" marL="457200" rtl="0" algn="l">
              <a:spcBef>
                <a:spcPts val="0"/>
              </a:spcBef>
              <a:spcAft>
                <a:spcPts val="0"/>
              </a:spcAft>
              <a:buSzPts val="1800"/>
              <a:buFont typeface="Exo 2"/>
              <a:buAutoNum type="arabicPeriod"/>
            </a:pPr>
            <a:r>
              <a:rPr lang="en" sz="1800">
                <a:latin typeface="Exo 2"/>
                <a:ea typeface="Exo 2"/>
                <a:cs typeface="Exo 2"/>
                <a:sym typeface="Exo 2"/>
              </a:rPr>
              <a:t>Добавление дискриминаторов - </a:t>
            </a:r>
            <a:r>
              <a:rPr lang="en" sz="1800">
                <a:solidFill>
                  <a:schemeClr val="dk1"/>
                </a:solidFill>
                <a:latin typeface="Exo 2"/>
                <a:ea typeface="Exo 2"/>
                <a:cs typeface="Exo 2"/>
                <a:sym typeface="Exo 2"/>
              </a:rPr>
              <a:t>Яна и Настя</a:t>
            </a:r>
            <a:br>
              <a:rPr lang="en" sz="1800">
                <a:latin typeface="Exo 2"/>
                <a:ea typeface="Exo 2"/>
                <a:cs typeface="Exo 2"/>
                <a:sym typeface="Exo 2"/>
              </a:rPr>
            </a:br>
            <a:r>
              <a:rPr lang="en" sz="1600">
                <a:solidFill>
                  <a:srgbClr val="C2C2C2"/>
                </a:solidFill>
                <a:latin typeface="Exo 2"/>
                <a:ea typeface="Exo 2"/>
                <a:cs typeface="Exo 2"/>
                <a:sym typeface="Exo 2"/>
              </a:rPr>
              <a:t>Ранжирование гипотез можно добавить для дополнительного контроля  эмоций, тем и логичности последовательности. Данный пункт может быть опущен из-за сложности предшествующих задач.</a:t>
            </a:r>
            <a:endParaRPr sz="1600">
              <a:solidFill>
                <a:srgbClr val="C2C2C2"/>
              </a:solidFill>
              <a:latin typeface="Exo 2"/>
              <a:ea typeface="Exo 2"/>
              <a:cs typeface="Exo 2"/>
              <a:sym typeface="Exo 2"/>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41"/>
          <p:cNvSpPr txBox="1"/>
          <p:nvPr>
            <p:ph type="title"/>
          </p:nvPr>
        </p:nvSpPr>
        <p:spPr>
          <a:xfrm>
            <a:off x="720000" y="540000"/>
            <a:ext cx="4423500" cy="47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latin typeface="Exo 2"/>
                <a:ea typeface="Exo 2"/>
                <a:cs typeface="Exo 2"/>
                <a:sym typeface="Exo 2"/>
              </a:rPr>
              <a:t>Оригинальные д</a:t>
            </a:r>
            <a:r>
              <a:rPr lang="en">
                <a:latin typeface="Exo 2"/>
                <a:ea typeface="Exo 2"/>
                <a:cs typeface="Exo 2"/>
                <a:sym typeface="Exo 2"/>
              </a:rPr>
              <a:t>анные</a:t>
            </a:r>
            <a:endParaRPr>
              <a:latin typeface="Exo 2"/>
              <a:ea typeface="Exo 2"/>
              <a:cs typeface="Exo 2"/>
              <a:sym typeface="Exo 2"/>
            </a:endParaRPr>
          </a:p>
        </p:txBody>
      </p:sp>
      <p:sp>
        <p:nvSpPr>
          <p:cNvPr id="191" name="Google Shape;191;p41"/>
          <p:cNvSpPr txBox="1"/>
          <p:nvPr>
            <p:ph idx="2" type="title"/>
          </p:nvPr>
        </p:nvSpPr>
        <p:spPr>
          <a:xfrm>
            <a:off x="720000" y="1283200"/>
            <a:ext cx="7704000" cy="12204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Font typeface="Exo 2"/>
              <a:buAutoNum type="alphaUcPeriod"/>
            </a:pPr>
            <a:r>
              <a:rPr lang="en" sz="1800" u="sng">
                <a:solidFill>
                  <a:schemeClr val="hlink"/>
                </a:solidFill>
                <a:latin typeface="Exo 2"/>
                <a:ea typeface="Exo 2"/>
                <a:cs typeface="Exo 2"/>
                <a:sym typeface="Exo 2"/>
                <a:hlinkClick r:id="rId3"/>
              </a:rPr>
              <a:t>ROC Stories</a:t>
            </a:r>
            <a:r>
              <a:rPr lang="en" sz="1800">
                <a:latin typeface="Exo 2"/>
                <a:ea typeface="Exo 2"/>
                <a:cs typeface="Exo 2"/>
                <a:sym typeface="Exo 2"/>
              </a:rPr>
              <a:t> dataset:</a:t>
            </a:r>
            <a:endParaRPr sz="1800">
              <a:latin typeface="Exo 2"/>
              <a:ea typeface="Exo 2"/>
              <a:cs typeface="Exo 2"/>
              <a:sym typeface="Exo 2"/>
            </a:endParaRPr>
          </a:p>
          <a:p>
            <a:pPr indent="0" lvl="0" marL="457200" rtl="0" algn="l">
              <a:spcBef>
                <a:spcPts val="0"/>
              </a:spcBef>
              <a:spcAft>
                <a:spcPts val="0"/>
              </a:spcAft>
              <a:buNone/>
            </a:pPr>
            <a:r>
              <a:rPr lang="en" sz="1800">
                <a:latin typeface="Exo 2"/>
                <a:ea typeface="Exo 2"/>
                <a:cs typeface="Exo 2"/>
                <a:sym typeface="Exo 2"/>
              </a:rPr>
              <a:t>“50k five-sentence commonsense stories”</a:t>
            </a:r>
            <a:br>
              <a:rPr lang="en" sz="1800">
                <a:latin typeface="Exo 2"/>
                <a:ea typeface="Exo 2"/>
                <a:cs typeface="Exo 2"/>
                <a:sym typeface="Exo 2"/>
              </a:rPr>
            </a:br>
            <a:r>
              <a:rPr lang="en" sz="1700">
                <a:solidFill>
                  <a:srgbClr val="C2C2C2"/>
                </a:solidFill>
                <a:latin typeface="Exo 2"/>
                <a:ea typeface="Exo 2"/>
                <a:cs typeface="Exo 2"/>
                <a:sym typeface="Exo 2"/>
              </a:rPr>
              <a:t>При составлении историй была важна логичность и последовательность, но не интерес. Составители были ограничены в количестве знаков. По этим причинам истории получаются неинтересными, сухими и неестественными.</a:t>
            </a:r>
            <a:endParaRPr sz="1700">
              <a:solidFill>
                <a:srgbClr val="C2C2C2"/>
              </a:solidFill>
              <a:latin typeface="Exo 2"/>
              <a:ea typeface="Exo 2"/>
              <a:cs typeface="Exo 2"/>
              <a:sym typeface="Exo 2"/>
            </a:endParaRPr>
          </a:p>
        </p:txBody>
      </p:sp>
      <p:graphicFrame>
        <p:nvGraphicFramePr>
          <p:cNvPr id="192" name="Google Shape;192;p41"/>
          <p:cNvGraphicFramePr/>
          <p:nvPr/>
        </p:nvGraphicFramePr>
        <p:xfrm>
          <a:off x="720000" y="3030200"/>
          <a:ext cx="3000000" cy="3000000"/>
        </p:xfrm>
        <a:graphic>
          <a:graphicData uri="http://schemas.openxmlformats.org/drawingml/2006/table">
            <a:tbl>
              <a:tblPr>
                <a:noFill/>
                <a:tableStyleId>{CF02C4FF-F4D7-4DF3-9D40-83C42F212EDE}</a:tableStyleId>
              </a:tblPr>
              <a:tblGrid>
                <a:gridCol w="1511150"/>
                <a:gridCol w="6192850"/>
              </a:tblGrid>
              <a:tr h="396200">
                <a:tc>
                  <a:txBody>
                    <a:bodyPr/>
                    <a:lstStyle/>
                    <a:p>
                      <a:pPr indent="0" lvl="0" marL="0" rtl="0" algn="l">
                        <a:spcBef>
                          <a:spcPts val="0"/>
                        </a:spcBef>
                        <a:spcAft>
                          <a:spcPts val="0"/>
                        </a:spcAft>
                        <a:buNone/>
                      </a:pPr>
                      <a:r>
                        <a:rPr b="1" lang="en">
                          <a:solidFill>
                            <a:schemeClr val="lt1"/>
                          </a:solidFill>
                          <a:latin typeface="Exo 2"/>
                          <a:ea typeface="Exo 2"/>
                          <a:cs typeface="Exo 2"/>
                          <a:sym typeface="Exo 2"/>
                        </a:rPr>
                        <a:t>Title</a:t>
                      </a:r>
                      <a:endParaRPr b="1">
                        <a:solidFill>
                          <a:schemeClr val="lt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b="1" lang="en">
                          <a:solidFill>
                            <a:schemeClr val="lt1"/>
                          </a:solidFill>
                          <a:latin typeface="Exo 2"/>
                          <a:ea typeface="Exo 2"/>
                          <a:cs typeface="Exo 2"/>
                          <a:sym typeface="Exo 2"/>
                        </a:rPr>
                        <a:t>Story</a:t>
                      </a:r>
                      <a:endParaRPr b="1">
                        <a:solidFill>
                          <a:schemeClr val="lt1"/>
                        </a:solidFill>
                        <a:latin typeface="Exo 2"/>
                        <a:ea typeface="Exo 2"/>
                        <a:cs typeface="Exo 2"/>
                        <a:sym typeface="Exo 2"/>
                      </a:endParaRPr>
                    </a:p>
                  </a:txBody>
                  <a:tcPr marT="91425" marB="91425" marR="91425" marL="91425"/>
                </a:tc>
              </a:tr>
              <a:tr h="1098475">
                <a:tc>
                  <a:txBody>
                    <a:bodyPr/>
                    <a:lstStyle/>
                    <a:p>
                      <a:pPr indent="0" lvl="0" marL="0" rtl="0" algn="l">
                        <a:spcBef>
                          <a:spcPts val="0"/>
                        </a:spcBef>
                        <a:spcAft>
                          <a:spcPts val="0"/>
                        </a:spcAft>
                        <a:buNone/>
                      </a:pPr>
                      <a:r>
                        <a:rPr lang="en">
                          <a:solidFill>
                            <a:schemeClr val="lt1"/>
                          </a:solidFill>
                          <a:latin typeface="Exo 2"/>
                          <a:ea typeface="Exo 2"/>
                          <a:cs typeface="Exo 2"/>
                          <a:sym typeface="Exo 2"/>
                        </a:rPr>
                        <a:t>The Test</a:t>
                      </a:r>
                      <a:endParaRPr>
                        <a:solidFill>
                          <a:schemeClr val="lt1"/>
                        </a:solidFill>
                        <a:latin typeface="Exo 2"/>
                        <a:ea typeface="Exo 2"/>
                        <a:cs typeface="Exo 2"/>
                        <a:sym typeface="Exo 2"/>
                      </a:endParaRPr>
                    </a:p>
                  </a:txBody>
                  <a:tcPr marT="91425" marB="91425" marR="91425" marL="91425"/>
                </a:tc>
                <a:tc>
                  <a:txBody>
                    <a:bodyPr/>
                    <a:lstStyle/>
                    <a:p>
                      <a:pPr indent="0" lvl="0" marL="0" rtl="0" algn="l">
                        <a:spcBef>
                          <a:spcPts val="0"/>
                        </a:spcBef>
                        <a:spcAft>
                          <a:spcPts val="0"/>
                        </a:spcAft>
                        <a:buNone/>
                      </a:pPr>
                      <a:r>
                        <a:rPr lang="en">
                          <a:solidFill>
                            <a:schemeClr val="lt1"/>
                          </a:solidFill>
                          <a:latin typeface="Exo 2"/>
                          <a:ea typeface="Exo 2"/>
                          <a:cs typeface="Exo 2"/>
                          <a:sym typeface="Exo 2"/>
                        </a:rPr>
                        <a:t>Jennifer has a big exam tomorrow. She got so stressed, she pulled an all-nighter. She went into class the next day, weary as can be. Her teacher stated that the test is postponed for next week. Jennifer felt bittersweet about it.</a:t>
                      </a:r>
                      <a:endParaRPr>
                        <a:solidFill>
                          <a:schemeClr val="lt1"/>
                        </a:solidFill>
                        <a:latin typeface="Exo 2"/>
                        <a:ea typeface="Exo 2"/>
                        <a:cs typeface="Exo 2"/>
                        <a:sym typeface="Exo 2"/>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tup Presentation by Slidesgo">
  <a:themeElements>
    <a:clrScheme name="Simple Light">
      <a:dk1>
        <a:srgbClr val="20C8C8"/>
      </a:dk1>
      <a:lt1>
        <a:srgbClr val="FFFFFF"/>
      </a:lt1>
      <a:dk2>
        <a:srgbClr val="20C8C8"/>
      </a:dk2>
      <a:lt2>
        <a:srgbClr val="FFFFFF"/>
      </a:lt2>
      <a:accent1>
        <a:srgbClr val="03BFEF"/>
      </a:accent1>
      <a:accent2>
        <a:srgbClr val="25347F"/>
      </a:accent2>
      <a:accent3>
        <a:srgbClr val="A34BD0"/>
      </a:accent3>
      <a:accent4>
        <a:srgbClr val="D827AD"/>
      </a:accent4>
      <a:accent5>
        <a:srgbClr val="FFFFFF"/>
      </a:accent5>
      <a:accent6>
        <a:srgbClr val="20C8C8"/>
      </a:accent6>
      <a:hlink>
        <a:srgbClr val="20C8C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